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sldIdLst>
    <p:sldId id="256" r:id="rId2"/>
    <p:sldId id="269" r:id="rId3"/>
    <p:sldId id="258" r:id="rId4"/>
    <p:sldId id="259" r:id="rId5"/>
    <p:sldId id="262" r:id="rId6"/>
    <p:sldId id="271" r:id="rId7"/>
    <p:sldId id="264" r:id="rId8"/>
    <p:sldId id="265" r:id="rId9"/>
    <p:sldId id="266" r:id="rId10"/>
    <p:sldId id="267" r:id="rId11"/>
    <p:sldId id="272" r:id="rId12"/>
    <p:sldId id="273" r:id="rId13"/>
    <p:sldId id="274" r:id="rId14"/>
    <p:sldId id="270" r:id="rId15"/>
    <p:sldId id="275" r:id="rId16"/>
    <p:sldId id="280" r:id="rId17"/>
    <p:sldId id="282" r:id="rId18"/>
    <p:sldId id="281" r:id="rId19"/>
    <p:sldId id="276" r:id="rId20"/>
    <p:sldId id="277" r:id="rId21"/>
    <p:sldId id="278" r:id="rId22"/>
    <p:sldId id="279" r:id="rId23"/>
  </p:sldIdLst>
  <p:sldSz cx="9144000" cy="6858000" type="screen4x3"/>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6" d="100"/>
          <a:sy n="76" d="100"/>
        </p:scale>
        <p:origin x="1189" y="2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37832" y="1895301"/>
            <a:ext cx="7477518" cy="1789774"/>
          </a:xfrm>
        </p:spPr>
        <p:txBody>
          <a:bodyPr wrap="none" anchor="b">
            <a:noAutofit/>
          </a:bodyPr>
          <a:lstStyle>
            <a:lvl1pPr algn="r">
              <a:defRPr sz="4800" b="1" i="0" spc="0" baseline="0">
                <a:solidFill>
                  <a:schemeClr val="tx1"/>
                </a:solidFill>
                <a:effectLst/>
                <a:latin typeface="Montserrat" pitchFamily="2" charset="77"/>
                <a:cs typeface="Montserrat" pitchFamily="2" charset="77"/>
              </a:defRPr>
            </a:lvl1pPr>
          </a:lstStyle>
          <a:p>
            <a:r>
              <a:rPr lang="en-US" dirty="0"/>
              <a:t>Click to edit title</a:t>
            </a:r>
          </a:p>
        </p:txBody>
      </p:sp>
      <p:sp>
        <p:nvSpPr>
          <p:cNvPr id="3" name="Subtitle 2"/>
          <p:cNvSpPr>
            <a:spLocks noGrp="1"/>
          </p:cNvSpPr>
          <p:nvPr>
            <p:ph type="subTitle" idx="1" hasCustomPrompt="1"/>
          </p:nvPr>
        </p:nvSpPr>
        <p:spPr>
          <a:xfrm>
            <a:off x="1037832" y="3694377"/>
            <a:ext cx="7477518" cy="852688"/>
          </a:xfrm>
        </p:spPr>
        <p:txBody>
          <a:bodyPr anchor="b">
            <a:noAutofit/>
          </a:bodyPr>
          <a:lstStyle>
            <a:lvl1pPr marL="0" indent="0" algn="r">
              <a:buNone/>
              <a:defRPr sz="2800" b="0" i="0">
                <a:solidFill>
                  <a:schemeClr val="tx1"/>
                </a:solidFill>
                <a:latin typeface="Montserrat" pitchFamily="2" charset="77"/>
                <a:cs typeface="Montserrat" pitchFamily="2" charset="77"/>
              </a:defRPr>
            </a:lvl1pPr>
            <a:lvl2pPr marL="380992" indent="0" algn="ctr">
              <a:buNone/>
              <a:defRPr sz="1667"/>
            </a:lvl2pPr>
            <a:lvl3pPr marL="761985" indent="0" algn="ctr">
              <a:buNone/>
              <a:defRPr sz="1500"/>
            </a:lvl3pPr>
            <a:lvl4pPr marL="1142977" indent="0" algn="ctr">
              <a:buNone/>
              <a:defRPr sz="1333"/>
            </a:lvl4pPr>
            <a:lvl5pPr marL="1523970" indent="0" algn="ctr">
              <a:buNone/>
              <a:defRPr sz="1333"/>
            </a:lvl5pPr>
            <a:lvl6pPr marL="1904962" indent="0" algn="ctr">
              <a:buNone/>
              <a:defRPr sz="1333"/>
            </a:lvl6pPr>
            <a:lvl7pPr marL="2285954" indent="0" algn="ctr">
              <a:buNone/>
              <a:defRPr sz="1333"/>
            </a:lvl7pPr>
            <a:lvl8pPr marL="2666947" indent="0" algn="ctr">
              <a:buNone/>
              <a:defRPr sz="1333"/>
            </a:lvl8pPr>
            <a:lvl9pPr marL="3047940" indent="0" algn="ctr">
              <a:buNone/>
              <a:defRPr sz="1333"/>
            </a:lvl9pPr>
          </a:lstStyle>
          <a:p>
            <a:r>
              <a:rPr lang="en-US" dirty="0"/>
              <a:t>Click to edit subtitle</a:t>
            </a:r>
          </a:p>
        </p:txBody>
      </p:sp>
    </p:spTree>
    <p:extLst>
      <p:ext uri="{BB962C8B-B14F-4D97-AF65-F5344CB8AC3E}">
        <p14:creationId xmlns:p14="http://schemas.microsoft.com/office/powerpoint/2010/main" val="3519679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bullets and right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04B78269-2564-3649-96BA-0374B26733E7}"/>
              </a:ext>
            </a:extLst>
          </p:cNvPr>
          <p:cNvSpPr>
            <a:spLocks noGrp="1"/>
          </p:cNvSpPr>
          <p:nvPr>
            <p:ph type="title" hasCustomPrompt="1"/>
          </p:nvPr>
        </p:nvSpPr>
        <p:spPr>
          <a:xfrm>
            <a:off x="494054" y="365125"/>
            <a:ext cx="4708569" cy="1110526"/>
          </a:xfrm>
          <a:prstGeom prst="rect">
            <a:avLst/>
          </a:prstGeom>
        </p:spPr>
        <p:txBody>
          <a:bodyPr vert="horz" lIns="91440" tIns="45720" rIns="91440" bIns="45720" rtlCol="0" anchor="ctr">
            <a:noAutofit/>
          </a:bodyPr>
          <a:lstStyle/>
          <a:p>
            <a:r>
              <a:rPr lang="en-US" dirty="0"/>
              <a:t>Click to edit title</a:t>
            </a:r>
          </a:p>
        </p:txBody>
      </p:sp>
      <p:sp>
        <p:nvSpPr>
          <p:cNvPr id="11" name="Content Placeholder 2">
            <a:extLst>
              <a:ext uri="{FF2B5EF4-FFF2-40B4-BE49-F238E27FC236}">
                <a16:creationId xmlns:a16="http://schemas.microsoft.com/office/drawing/2014/main" id="{A8F76752-A6BF-1643-A2FD-29A57B1BBD08}"/>
              </a:ext>
            </a:extLst>
          </p:cNvPr>
          <p:cNvSpPr>
            <a:spLocks noGrp="1"/>
          </p:cNvSpPr>
          <p:nvPr>
            <p:ph sz="half" idx="13" hasCustomPrompt="1"/>
          </p:nvPr>
        </p:nvSpPr>
        <p:spPr>
          <a:xfrm>
            <a:off x="494051" y="1475651"/>
            <a:ext cx="4708570" cy="4262998"/>
          </a:xfrm>
        </p:spPr>
        <p:txBody>
          <a:bodyPr>
            <a:noAutofit/>
          </a:bodyPr>
          <a:lstStyle>
            <a:lvl1pPr>
              <a:spcAft>
                <a:spcPts val="1200"/>
              </a:spcAft>
              <a:defRPr sz="2800"/>
            </a:lvl1pPr>
            <a:lvl2pPr>
              <a:spcAft>
                <a:spcPts val="1200"/>
              </a:spcAft>
              <a:defRPr sz="2400"/>
            </a:lvl2pPr>
            <a:lvl3pPr>
              <a:spcAft>
                <a:spcPts val="1200"/>
              </a:spcAft>
              <a:defRPr sz="2000"/>
            </a:lvl3pPr>
            <a:lvl4pPr>
              <a:spcAft>
                <a:spcPts val="1200"/>
              </a:spcAft>
              <a:defRPr sz="1800"/>
            </a:lvl4pPr>
          </a:lstStyle>
          <a:p>
            <a:pPr lvl="0"/>
            <a:r>
              <a:rPr lang="en-US" dirty="0"/>
              <a:t>Edit first level bullet</a:t>
            </a:r>
          </a:p>
          <a:p>
            <a:pPr lvl="1"/>
            <a:r>
              <a:rPr lang="en-US" dirty="0"/>
              <a:t>Second level</a:t>
            </a:r>
          </a:p>
          <a:p>
            <a:pPr lvl="2"/>
            <a:r>
              <a:rPr lang="en-US" dirty="0"/>
              <a:t>Third level</a:t>
            </a:r>
          </a:p>
          <a:p>
            <a:pPr lvl="3"/>
            <a:r>
              <a:rPr lang="en-US" dirty="0"/>
              <a:t>Fourth level</a:t>
            </a:r>
          </a:p>
        </p:txBody>
      </p:sp>
      <p:sp>
        <p:nvSpPr>
          <p:cNvPr id="14" name="Picture Placeholder 13">
            <a:extLst>
              <a:ext uri="{FF2B5EF4-FFF2-40B4-BE49-F238E27FC236}">
                <a16:creationId xmlns:a16="http://schemas.microsoft.com/office/drawing/2014/main" id="{79B62AAE-DA19-E14B-B2DB-6EB9850732B5}"/>
              </a:ext>
            </a:extLst>
          </p:cNvPr>
          <p:cNvSpPr>
            <a:spLocks noGrp="1"/>
          </p:cNvSpPr>
          <p:nvPr>
            <p:ph type="pic" sz="quarter" idx="14"/>
          </p:nvPr>
        </p:nvSpPr>
        <p:spPr>
          <a:xfrm>
            <a:off x="5706459" y="1033111"/>
            <a:ext cx="2943489" cy="5120641"/>
          </a:xfrm>
        </p:spPr>
        <p:txBody>
          <a:bodyPr/>
          <a:lstStyle/>
          <a:p>
            <a:r>
              <a:rPr lang="en-US"/>
              <a:t>Click icon to add picture</a:t>
            </a:r>
          </a:p>
        </p:txBody>
      </p:sp>
    </p:spTree>
    <p:extLst>
      <p:ext uri="{BB962C8B-B14F-4D97-AF65-F5344CB8AC3E}">
        <p14:creationId xmlns:p14="http://schemas.microsoft.com/office/powerpoint/2010/main" val="2189787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ullets and left imag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04B78269-2564-3649-96BA-0374B26733E7}"/>
              </a:ext>
            </a:extLst>
          </p:cNvPr>
          <p:cNvSpPr>
            <a:spLocks noGrp="1"/>
          </p:cNvSpPr>
          <p:nvPr>
            <p:ph type="title" hasCustomPrompt="1"/>
          </p:nvPr>
        </p:nvSpPr>
        <p:spPr>
          <a:xfrm>
            <a:off x="3941381" y="365125"/>
            <a:ext cx="4708569" cy="1110526"/>
          </a:xfrm>
          <a:prstGeom prst="rect">
            <a:avLst/>
          </a:prstGeom>
        </p:spPr>
        <p:txBody>
          <a:bodyPr vert="horz" lIns="91440" tIns="45720" rIns="91440" bIns="45720" rtlCol="0" anchor="ctr">
            <a:noAutofit/>
          </a:bodyPr>
          <a:lstStyle/>
          <a:p>
            <a:r>
              <a:rPr lang="en-US" dirty="0"/>
              <a:t>Click to edit title</a:t>
            </a:r>
          </a:p>
        </p:txBody>
      </p:sp>
      <p:sp>
        <p:nvSpPr>
          <p:cNvPr id="11" name="Content Placeholder 2">
            <a:extLst>
              <a:ext uri="{FF2B5EF4-FFF2-40B4-BE49-F238E27FC236}">
                <a16:creationId xmlns:a16="http://schemas.microsoft.com/office/drawing/2014/main" id="{A8F76752-A6BF-1643-A2FD-29A57B1BBD08}"/>
              </a:ext>
            </a:extLst>
          </p:cNvPr>
          <p:cNvSpPr>
            <a:spLocks noGrp="1"/>
          </p:cNvSpPr>
          <p:nvPr>
            <p:ph sz="half" idx="13" hasCustomPrompt="1"/>
          </p:nvPr>
        </p:nvSpPr>
        <p:spPr>
          <a:xfrm>
            <a:off x="3941379" y="1475651"/>
            <a:ext cx="4708570" cy="4628758"/>
          </a:xfrm>
        </p:spPr>
        <p:txBody>
          <a:bodyPr>
            <a:noAutofit/>
          </a:bodyPr>
          <a:lstStyle>
            <a:lvl1pPr>
              <a:spcAft>
                <a:spcPts val="1200"/>
              </a:spcAft>
              <a:defRPr sz="2800"/>
            </a:lvl1pPr>
            <a:lvl2pPr>
              <a:spcAft>
                <a:spcPts val="1200"/>
              </a:spcAft>
              <a:defRPr sz="2400"/>
            </a:lvl2pPr>
            <a:lvl3pPr>
              <a:spcAft>
                <a:spcPts val="1200"/>
              </a:spcAft>
              <a:defRPr sz="2000"/>
            </a:lvl3pPr>
            <a:lvl4pPr>
              <a:spcAft>
                <a:spcPts val="1200"/>
              </a:spcAft>
              <a:defRPr sz="1800"/>
            </a:lvl4pPr>
          </a:lstStyle>
          <a:p>
            <a:pPr lvl="0"/>
            <a:r>
              <a:rPr lang="en-US" dirty="0"/>
              <a:t>Edit first level bullet</a:t>
            </a:r>
          </a:p>
          <a:p>
            <a:pPr lvl="1"/>
            <a:r>
              <a:rPr lang="en-US" dirty="0"/>
              <a:t>Second level</a:t>
            </a:r>
          </a:p>
          <a:p>
            <a:pPr lvl="2"/>
            <a:r>
              <a:rPr lang="en-US" dirty="0"/>
              <a:t>Third level</a:t>
            </a:r>
          </a:p>
          <a:p>
            <a:pPr lvl="3"/>
            <a:r>
              <a:rPr lang="en-US" dirty="0"/>
              <a:t>Fourth level</a:t>
            </a:r>
          </a:p>
        </p:txBody>
      </p:sp>
      <p:sp>
        <p:nvSpPr>
          <p:cNvPr id="14" name="Picture Placeholder 13">
            <a:extLst>
              <a:ext uri="{FF2B5EF4-FFF2-40B4-BE49-F238E27FC236}">
                <a16:creationId xmlns:a16="http://schemas.microsoft.com/office/drawing/2014/main" id="{79B62AAE-DA19-E14B-B2DB-6EB9850732B5}"/>
              </a:ext>
            </a:extLst>
          </p:cNvPr>
          <p:cNvSpPr>
            <a:spLocks noGrp="1"/>
          </p:cNvSpPr>
          <p:nvPr>
            <p:ph type="pic" sz="quarter" idx="14"/>
          </p:nvPr>
        </p:nvSpPr>
        <p:spPr>
          <a:xfrm>
            <a:off x="427836" y="895797"/>
            <a:ext cx="2986976" cy="5423024"/>
          </a:xfrm>
        </p:spPr>
        <p:txBody>
          <a:bodyPr/>
          <a:lstStyle/>
          <a:p>
            <a:r>
              <a:rPr lang="en-US"/>
              <a:t>Click icon to add picture</a:t>
            </a:r>
          </a:p>
        </p:txBody>
      </p:sp>
    </p:spTree>
    <p:extLst>
      <p:ext uri="{BB962C8B-B14F-4D97-AF65-F5344CB8AC3E}">
        <p14:creationId xmlns:p14="http://schemas.microsoft.com/office/powerpoint/2010/main" val="355612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2-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9F3F504F-3A41-DC4B-BEE1-47D0E19E9F8E}"/>
              </a:ext>
            </a:extLst>
          </p:cNvPr>
          <p:cNvSpPr>
            <a:spLocks noGrp="1"/>
          </p:cNvSpPr>
          <p:nvPr>
            <p:ph type="title" hasCustomPrompt="1"/>
          </p:nvPr>
        </p:nvSpPr>
        <p:spPr>
          <a:xfrm>
            <a:off x="494053" y="365125"/>
            <a:ext cx="8155896" cy="1110526"/>
          </a:xfrm>
          <a:prstGeom prst="rect">
            <a:avLst/>
          </a:prstGeom>
        </p:spPr>
        <p:txBody>
          <a:bodyPr vert="horz" lIns="91440" tIns="45720" rIns="91440" bIns="45720" rtlCol="0" anchor="ctr">
            <a:noAutofit/>
          </a:bodyPr>
          <a:lstStyle/>
          <a:p>
            <a:r>
              <a:rPr lang="en-US" dirty="0"/>
              <a:t>Click to edit title</a:t>
            </a:r>
          </a:p>
        </p:txBody>
      </p:sp>
      <p:sp>
        <p:nvSpPr>
          <p:cNvPr id="9" name="Picture Placeholder 7">
            <a:extLst>
              <a:ext uri="{FF2B5EF4-FFF2-40B4-BE49-F238E27FC236}">
                <a16:creationId xmlns:a16="http://schemas.microsoft.com/office/drawing/2014/main" id="{824842C3-42B5-9C43-9E2C-66DDA1C83AEB}"/>
              </a:ext>
            </a:extLst>
          </p:cNvPr>
          <p:cNvSpPr>
            <a:spLocks noGrp="1"/>
          </p:cNvSpPr>
          <p:nvPr>
            <p:ph type="pic" sz="quarter" idx="14" hasCustomPrompt="1"/>
          </p:nvPr>
        </p:nvSpPr>
        <p:spPr>
          <a:xfrm>
            <a:off x="4688667" y="1475651"/>
            <a:ext cx="3978520" cy="4111650"/>
          </a:xfrm>
        </p:spPr>
        <p:txBody>
          <a:bodyPr>
            <a:normAutofit/>
          </a:bodyPr>
          <a:lstStyle>
            <a:lvl1pPr marL="0" marR="0" indent="0" algn="l" defTabSz="761985" rtl="0" eaLnBrk="1" fontAlgn="auto" latinLnBrk="0" hangingPunct="1">
              <a:lnSpc>
                <a:spcPct val="100000"/>
              </a:lnSpc>
              <a:spcBef>
                <a:spcPts val="600"/>
              </a:spcBef>
              <a:spcAft>
                <a:spcPts val="600"/>
              </a:spcAft>
              <a:buClrTx/>
              <a:buSzTx/>
              <a:buFont typeface="Arial" panose="020B0604020202020204" pitchFamily="34" charset="0"/>
              <a:buNone/>
              <a:tabLst/>
              <a:defRPr sz="2000">
                <a:solidFill>
                  <a:schemeClr val="tx1">
                    <a:lumMod val="75000"/>
                  </a:schemeClr>
                </a:solidFill>
              </a:defRPr>
            </a:lvl1pPr>
          </a:lstStyle>
          <a:p>
            <a:pPr marL="0" marR="0" lvl="0" indent="0" algn="l" defTabSz="761985"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dirty="0"/>
              <a:t>Click icon to add picture – remember to add alt tag(s)</a:t>
            </a:r>
          </a:p>
        </p:txBody>
      </p:sp>
      <p:sp>
        <p:nvSpPr>
          <p:cNvPr id="12" name="Picture Placeholder 7">
            <a:extLst>
              <a:ext uri="{FF2B5EF4-FFF2-40B4-BE49-F238E27FC236}">
                <a16:creationId xmlns:a16="http://schemas.microsoft.com/office/drawing/2014/main" id="{A89EA318-93EB-D34A-957B-D0D443FDB6FB}"/>
              </a:ext>
            </a:extLst>
          </p:cNvPr>
          <p:cNvSpPr>
            <a:spLocks noGrp="1"/>
          </p:cNvSpPr>
          <p:nvPr>
            <p:ph type="pic" sz="quarter" idx="15" hasCustomPrompt="1"/>
          </p:nvPr>
        </p:nvSpPr>
        <p:spPr>
          <a:xfrm>
            <a:off x="494052" y="1475650"/>
            <a:ext cx="3978520" cy="4111650"/>
          </a:xfrm>
        </p:spPr>
        <p:txBody>
          <a:bodyPr>
            <a:normAutofit/>
          </a:bodyPr>
          <a:lstStyle>
            <a:lvl1pPr marL="0" marR="0" indent="0" algn="l" defTabSz="761985" rtl="0" eaLnBrk="1" fontAlgn="auto" latinLnBrk="0" hangingPunct="1">
              <a:lnSpc>
                <a:spcPct val="100000"/>
              </a:lnSpc>
              <a:spcBef>
                <a:spcPts val="600"/>
              </a:spcBef>
              <a:spcAft>
                <a:spcPts val="600"/>
              </a:spcAft>
              <a:buClrTx/>
              <a:buSzTx/>
              <a:buFont typeface="Arial" panose="020B0604020202020204" pitchFamily="34" charset="0"/>
              <a:buNone/>
              <a:tabLst/>
              <a:defRPr sz="2000">
                <a:solidFill>
                  <a:schemeClr val="tx1">
                    <a:lumMod val="75000"/>
                  </a:schemeClr>
                </a:solidFill>
              </a:defRPr>
            </a:lvl1pPr>
          </a:lstStyle>
          <a:p>
            <a:pPr marL="0" marR="0" lvl="0" indent="0" algn="l" defTabSz="761985"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dirty="0"/>
              <a:t>Click icon to add picture – remember to add alt tag(s)</a:t>
            </a:r>
          </a:p>
        </p:txBody>
      </p:sp>
    </p:spTree>
    <p:extLst>
      <p:ext uri="{BB962C8B-B14F-4D97-AF65-F5344CB8AC3E}">
        <p14:creationId xmlns:p14="http://schemas.microsoft.com/office/powerpoint/2010/main" val="3345366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images with title and capt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ext Placeholder 2"/>
          <p:cNvSpPr>
            <a:spLocks noGrp="1"/>
          </p:cNvSpPr>
          <p:nvPr>
            <p:ph type="body" idx="1" hasCustomPrompt="1"/>
          </p:nvPr>
        </p:nvSpPr>
        <p:spPr>
          <a:xfrm>
            <a:off x="494053" y="5173302"/>
            <a:ext cx="2606277" cy="567559"/>
          </a:xfrm>
        </p:spPr>
        <p:txBody>
          <a:bodyPr anchor="b">
            <a:noAutofit/>
          </a:bodyPr>
          <a:lstStyle>
            <a:lvl1pPr marL="0" indent="0">
              <a:lnSpc>
                <a:spcPct val="100000"/>
              </a:lnSpc>
              <a:buNone/>
              <a:defRPr sz="1400" b="0">
                <a:solidFill>
                  <a:srgbClr val="646469"/>
                </a:solidFill>
              </a:defRPr>
            </a:lvl1pPr>
            <a:lvl2pPr marL="380992" indent="0">
              <a:buNone/>
              <a:defRPr sz="1667" b="1"/>
            </a:lvl2pPr>
            <a:lvl3pPr marL="761985" indent="0">
              <a:buNone/>
              <a:defRPr sz="1500" b="1"/>
            </a:lvl3pPr>
            <a:lvl4pPr marL="1142977" indent="0">
              <a:buNone/>
              <a:defRPr sz="1333" b="1"/>
            </a:lvl4pPr>
            <a:lvl5pPr marL="1523970" indent="0">
              <a:buNone/>
              <a:defRPr sz="1333" b="1"/>
            </a:lvl5pPr>
            <a:lvl6pPr marL="1904962" indent="0">
              <a:buNone/>
              <a:defRPr sz="1333" b="1"/>
            </a:lvl6pPr>
            <a:lvl7pPr marL="2285954" indent="0">
              <a:buNone/>
              <a:defRPr sz="1333" b="1"/>
            </a:lvl7pPr>
            <a:lvl8pPr marL="2666947" indent="0">
              <a:buNone/>
              <a:defRPr sz="1333" b="1"/>
            </a:lvl8pPr>
            <a:lvl9pPr marL="3047940" indent="0">
              <a:buNone/>
              <a:defRPr sz="1333" b="1"/>
            </a:lvl9pPr>
          </a:lstStyle>
          <a:p>
            <a:pPr lvl="0"/>
            <a:r>
              <a:rPr lang="en-US" dirty="0"/>
              <a:t>CLICK TO EDIT CAPTION</a:t>
            </a:r>
          </a:p>
        </p:txBody>
      </p:sp>
      <p:sp>
        <p:nvSpPr>
          <p:cNvPr id="20" name="Picture Placeholder 2"/>
          <p:cNvSpPr>
            <a:spLocks noGrp="1" noChangeAspect="1"/>
          </p:cNvSpPr>
          <p:nvPr>
            <p:ph type="pic" idx="15"/>
          </p:nvPr>
        </p:nvSpPr>
        <p:spPr>
          <a:xfrm>
            <a:off x="494055" y="1653166"/>
            <a:ext cx="2606278" cy="3509738"/>
          </a:xfrm>
          <a:prstGeom prst="roundRect">
            <a:avLst>
              <a:gd name="adj" fmla="val 1858"/>
            </a:avLst>
          </a:prstGeom>
          <a:effectLst/>
        </p:spPr>
        <p:txBody>
          <a:bodyPr anchor="t">
            <a:normAutofit/>
          </a:bodyPr>
          <a:lstStyle>
            <a:lvl1pPr marL="0" indent="0" algn="ctr">
              <a:buNone/>
              <a:defRPr sz="1333">
                <a:effectLst/>
              </a:defRPr>
            </a:lvl1pPr>
            <a:lvl2pPr marL="380992" indent="0">
              <a:buNone/>
              <a:defRPr sz="1333"/>
            </a:lvl2pPr>
            <a:lvl3pPr marL="761985" indent="0">
              <a:buNone/>
              <a:defRPr sz="1333"/>
            </a:lvl3pPr>
            <a:lvl4pPr marL="1142977" indent="0">
              <a:buNone/>
              <a:defRPr sz="1333"/>
            </a:lvl4pPr>
            <a:lvl5pPr marL="1523970" indent="0">
              <a:buNone/>
              <a:defRPr sz="1333"/>
            </a:lvl5pPr>
            <a:lvl6pPr marL="1904962" indent="0">
              <a:buNone/>
              <a:defRPr sz="1333"/>
            </a:lvl6pPr>
            <a:lvl7pPr marL="2285954" indent="0">
              <a:buNone/>
              <a:defRPr sz="1333"/>
            </a:lvl7pPr>
            <a:lvl8pPr marL="2666947" indent="0">
              <a:buNone/>
              <a:defRPr sz="1333"/>
            </a:lvl8pPr>
            <a:lvl9pPr marL="3047940" indent="0">
              <a:buNone/>
              <a:defRPr sz="1333"/>
            </a:lvl9pPr>
          </a:lstStyle>
          <a:p>
            <a:r>
              <a:rPr lang="en-US"/>
              <a:t>Click icon to add picture</a:t>
            </a:r>
            <a:endParaRPr lang="en-US" dirty="0"/>
          </a:p>
        </p:txBody>
      </p:sp>
      <p:sp>
        <p:nvSpPr>
          <p:cNvPr id="23" name="Picture Placeholder 2"/>
          <p:cNvSpPr>
            <a:spLocks noGrp="1" noChangeAspect="1"/>
          </p:cNvSpPr>
          <p:nvPr>
            <p:ph type="pic" idx="21"/>
          </p:nvPr>
        </p:nvSpPr>
        <p:spPr>
          <a:xfrm>
            <a:off x="3276604" y="1653166"/>
            <a:ext cx="2597833" cy="3509738"/>
          </a:xfrm>
          <a:prstGeom prst="roundRect">
            <a:avLst>
              <a:gd name="adj" fmla="val 1858"/>
            </a:avLst>
          </a:prstGeom>
          <a:effectLst/>
        </p:spPr>
        <p:txBody>
          <a:bodyPr anchor="t">
            <a:normAutofit/>
          </a:bodyPr>
          <a:lstStyle>
            <a:lvl1pPr marL="0" indent="0" algn="ctr">
              <a:buNone/>
              <a:defRPr sz="1333">
                <a:effectLst/>
              </a:defRPr>
            </a:lvl1pPr>
            <a:lvl2pPr marL="380992" indent="0">
              <a:buNone/>
              <a:defRPr sz="1333"/>
            </a:lvl2pPr>
            <a:lvl3pPr marL="761985" indent="0">
              <a:buNone/>
              <a:defRPr sz="1333"/>
            </a:lvl3pPr>
            <a:lvl4pPr marL="1142977" indent="0">
              <a:buNone/>
              <a:defRPr sz="1333"/>
            </a:lvl4pPr>
            <a:lvl5pPr marL="1523970" indent="0">
              <a:buNone/>
              <a:defRPr sz="1333"/>
            </a:lvl5pPr>
            <a:lvl6pPr marL="1904962" indent="0">
              <a:buNone/>
              <a:defRPr sz="1333"/>
            </a:lvl6pPr>
            <a:lvl7pPr marL="2285954" indent="0">
              <a:buNone/>
              <a:defRPr sz="1333"/>
            </a:lvl7pPr>
            <a:lvl8pPr marL="2666947" indent="0">
              <a:buNone/>
              <a:defRPr sz="1333"/>
            </a:lvl8pPr>
            <a:lvl9pPr marL="3047940" indent="0">
              <a:buNone/>
              <a:defRPr sz="1333"/>
            </a:lvl9pPr>
          </a:lstStyle>
          <a:p>
            <a:r>
              <a:rPr lang="en-US"/>
              <a:t>Click icon to add picture</a:t>
            </a:r>
            <a:endParaRPr lang="en-US" dirty="0"/>
          </a:p>
        </p:txBody>
      </p:sp>
      <p:sp>
        <p:nvSpPr>
          <p:cNvPr id="26" name="Picture Placeholder 2"/>
          <p:cNvSpPr>
            <a:spLocks noGrp="1" noChangeAspect="1"/>
          </p:cNvSpPr>
          <p:nvPr>
            <p:ph type="pic" idx="22"/>
          </p:nvPr>
        </p:nvSpPr>
        <p:spPr>
          <a:xfrm>
            <a:off x="6050708" y="1653166"/>
            <a:ext cx="2599241" cy="3509738"/>
          </a:xfrm>
          <a:prstGeom prst="roundRect">
            <a:avLst>
              <a:gd name="adj" fmla="val 1858"/>
            </a:avLst>
          </a:prstGeom>
          <a:effectLst/>
        </p:spPr>
        <p:txBody>
          <a:bodyPr anchor="t">
            <a:normAutofit/>
          </a:bodyPr>
          <a:lstStyle>
            <a:lvl1pPr marL="0" indent="0" algn="ctr">
              <a:buNone/>
              <a:defRPr sz="1333">
                <a:effectLst/>
              </a:defRPr>
            </a:lvl1pPr>
            <a:lvl2pPr marL="380992" indent="0">
              <a:buNone/>
              <a:defRPr sz="1333"/>
            </a:lvl2pPr>
            <a:lvl3pPr marL="761985" indent="0">
              <a:buNone/>
              <a:defRPr sz="1333"/>
            </a:lvl3pPr>
            <a:lvl4pPr marL="1142977" indent="0">
              <a:buNone/>
              <a:defRPr sz="1333"/>
            </a:lvl4pPr>
            <a:lvl5pPr marL="1523970" indent="0">
              <a:buNone/>
              <a:defRPr sz="1333"/>
            </a:lvl5pPr>
            <a:lvl6pPr marL="1904962" indent="0">
              <a:buNone/>
              <a:defRPr sz="1333"/>
            </a:lvl6pPr>
            <a:lvl7pPr marL="2285954" indent="0">
              <a:buNone/>
              <a:defRPr sz="1333"/>
            </a:lvl7pPr>
            <a:lvl8pPr marL="2666947" indent="0">
              <a:buNone/>
              <a:defRPr sz="1333"/>
            </a:lvl8pPr>
            <a:lvl9pPr marL="3047940" indent="0">
              <a:buNone/>
              <a:defRPr sz="1333"/>
            </a:lvl9pPr>
          </a:lstStyle>
          <a:p>
            <a:r>
              <a:rPr lang="en-US"/>
              <a:t>Click icon to add picture</a:t>
            </a:r>
            <a:endParaRPr lang="en-US" dirty="0"/>
          </a:p>
        </p:txBody>
      </p:sp>
      <p:sp>
        <p:nvSpPr>
          <p:cNvPr id="17" name="Text Placeholder 2"/>
          <p:cNvSpPr>
            <a:spLocks noGrp="1"/>
          </p:cNvSpPr>
          <p:nvPr>
            <p:ph type="body" idx="23" hasCustomPrompt="1"/>
          </p:nvPr>
        </p:nvSpPr>
        <p:spPr>
          <a:xfrm>
            <a:off x="3290758" y="5173302"/>
            <a:ext cx="2583678" cy="567559"/>
          </a:xfrm>
        </p:spPr>
        <p:txBody>
          <a:bodyPr anchor="b">
            <a:noAutofit/>
          </a:bodyPr>
          <a:lstStyle>
            <a:lvl1pPr marL="0" marR="0" indent="0" algn="l" defTabSz="761985" rtl="0" eaLnBrk="1" fontAlgn="auto" latinLnBrk="0" hangingPunct="1">
              <a:lnSpc>
                <a:spcPct val="100000"/>
              </a:lnSpc>
              <a:spcBef>
                <a:spcPts val="600"/>
              </a:spcBef>
              <a:spcAft>
                <a:spcPts val="600"/>
              </a:spcAft>
              <a:buClrTx/>
              <a:buSzTx/>
              <a:buFont typeface="Arial" panose="020B0604020202020204" pitchFamily="34" charset="0"/>
              <a:buNone/>
              <a:tabLst/>
              <a:defRPr sz="1400" b="0">
                <a:solidFill>
                  <a:srgbClr val="646469"/>
                </a:solidFill>
              </a:defRPr>
            </a:lvl1pPr>
            <a:lvl2pPr marL="380992" indent="0">
              <a:buNone/>
              <a:defRPr sz="1667" b="1"/>
            </a:lvl2pPr>
            <a:lvl3pPr marL="761985" indent="0">
              <a:buNone/>
              <a:defRPr sz="1500" b="1"/>
            </a:lvl3pPr>
            <a:lvl4pPr marL="1142977" indent="0">
              <a:buNone/>
              <a:defRPr sz="1333" b="1"/>
            </a:lvl4pPr>
            <a:lvl5pPr marL="1523970" indent="0">
              <a:buNone/>
              <a:defRPr sz="1333" b="1"/>
            </a:lvl5pPr>
            <a:lvl6pPr marL="1904962" indent="0">
              <a:buNone/>
              <a:defRPr sz="1333" b="1"/>
            </a:lvl6pPr>
            <a:lvl7pPr marL="2285954" indent="0">
              <a:buNone/>
              <a:defRPr sz="1333" b="1"/>
            </a:lvl7pPr>
            <a:lvl8pPr marL="2666947" indent="0">
              <a:buNone/>
              <a:defRPr sz="1333" b="1"/>
            </a:lvl8pPr>
            <a:lvl9pPr marL="3047940" indent="0">
              <a:buNone/>
              <a:defRPr sz="1333" b="1"/>
            </a:lvl9pPr>
          </a:lstStyle>
          <a:p>
            <a:pPr lvl="0"/>
            <a:r>
              <a:rPr lang="en-US" dirty="0"/>
              <a:t>CLICK TO EDIT CAPTION</a:t>
            </a:r>
          </a:p>
        </p:txBody>
      </p:sp>
      <p:sp>
        <p:nvSpPr>
          <p:cNvPr id="28" name="Text Placeholder 2"/>
          <p:cNvSpPr>
            <a:spLocks noGrp="1"/>
          </p:cNvSpPr>
          <p:nvPr>
            <p:ph type="body" idx="25" hasCustomPrompt="1"/>
          </p:nvPr>
        </p:nvSpPr>
        <p:spPr>
          <a:xfrm>
            <a:off x="6064865" y="5162904"/>
            <a:ext cx="2583677" cy="567559"/>
          </a:xfrm>
        </p:spPr>
        <p:txBody>
          <a:bodyPr anchor="b">
            <a:noAutofit/>
          </a:bodyPr>
          <a:lstStyle>
            <a:lvl1pPr marL="0" indent="0">
              <a:lnSpc>
                <a:spcPct val="100000"/>
              </a:lnSpc>
              <a:buNone/>
              <a:defRPr sz="1400" b="0">
                <a:solidFill>
                  <a:srgbClr val="646469"/>
                </a:solidFill>
              </a:defRPr>
            </a:lvl1pPr>
            <a:lvl2pPr marL="380992" indent="0">
              <a:buNone/>
              <a:defRPr sz="1667" b="1"/>
            </a:lvl2pPr>
            <a:lvl3pPr marL="761985" indent="0">
              <a:buNone/>
              <a:defRPr sz="1500" b="1"/>
            </a:lvl3pPr>
            <a:lvl4pPr marL="1142977" indent="0">
              <a:buNone/>
              <a:defRPr sz="1333" b="1"/>
            </a:lvl4pPr>
            <a:lvl5pPr marL="1523970" indent="0">
              <a:buNone/>
              <a:defRPr sz="1333" b="1"/>
            </a:lvl5pPr>
            <a:lvl6pPr marL="1904962" indent="0">
              <a:buNone/>
              <a:defRPr sz="1333" b="1"/>
            </a:lvl6pPr>
            <a:lvl7pPr marL="2285954" indent="0">
              <a:buNone/>
              <a:defRPr sz="1333" b="1"/>
            </a:lvl7pPr>
            <a:lvl8pPr marL="2666947" indent="0">
              <a:buNone/>
              <a:defRPr sz="1333" b="1"/>
            </a:lvl8pPr>
            <a:lvl9pPr marL="3047940" indent="0">
              <a:buNone/>
              <a:defRPr sz="1333" b="1"/>
            </a:lvl9pPr>
          </a:lstStyle>
          <a:p>
            <a:pPr lvl="0"/>
            <a:r>
              <a:rPr lang="en-US" dirty="0"/>
              <a:t>CLICK TO EDIT CAPTION</a:t>
            </a:r>
          </a:p>
        </p:txBody>
      </p:sp>
      <p:sp>
        <p:nvSpPr>
          <p:cNvPr id="16" name="Title Placeholder 1">
            <a:extLst>
              <a:ext uri="{FF2B5EF4-FFF2-40B4-BE49-F238E27FC236}">
                <a16:creationId xmlns:a16="http://schemas.microsoft.com/office/drawing/2014/main" id="{11C16B46-AD21-E043-ADB4-1911CE898A9D}"/>
              </a:ext>
            </a:extLst>
          </p:cNvPr>
          <p:cNvSpPr>
            <a:spLocks noGrp="1"/>
          </p:cNvSpPr>
          <p:nvPr>
            <p:ph type="title" hasCustomPrompt="1"/>
          </p:nvPr>
        </p:nvSpPr>
        <p:spPr>
          <a:xfrm>
            <a:off x="494053" y="365125"/>
            <a:ext cx="8155896" cy="1110526"/>
          </a:xfrm>
          <a:prstGeom prst="rect">
            <a:avLst/>
          </a:prstGeom>
        </p:spPr>
        <p:txBody>
          <a:bodyPr vert="horz" lIns="91440" tIns="45720" rIns="91440" bIns="45720" rtlCol="0" anchor="ctr">
            <a:noAutofit/>
          </a:bodyPr>
          <a:lstStyle/>
          <a:p>
            <a:r>
              <a:rPr lang="en-US" dirty="0"/>
              <a:t>Click to edit title</a:t>
            </a:r>
          </a:p>
        </p:txBody>
      </p:sp>
    </p:spTree>
    <p:extLst>
      <p:ext uri="{BB962C8B-B14F-4D97-AF65-F5344CB8AC3E}">
        <p14:creationId xmlns:p14="http://schemas.microsoft.com/office/powerpoint/2010/main" val="2406934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anoramic image with caption and foo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noChangeAspect="1"/>
          </p:cNvSpPr>
          <p:nvPr>
            <p:ph type="pic" idx="1" hasCustomPrompt="1"/>
          </p:nvPr>
        </p:nvSpPr>
        <p:spPr>
          <a:xfrm>
            <a:off x="629841" y="987427"/>
            <a:ext cx="7886700" cy="4101059"/>
          </a:xfrm>
        </p:spPr>
        <p:txBody>
          <a:bodyPr anchor="t">
            <a:normAutofit/>
          </a:bodyPr>
          <a:lstStyle>
            <a:lvl1pPr marL="0" indent="0">
              <a:buNone/>
              <a:defRPr sz="1400" baseline="0">
                <a:solidFill>
                  <a:schemeClr val="tx1">
                    <a:lumMod val="85000"/>
                  </a:schemeClr>
                </a:solidFill>
              </a:defRPr>
            </a:lvl1pPr>
            <a:lvl2pPr marL="380992" indent="0">
              <a:buNone/>
              <a:defRPr sz="2333"/>
            </a:lvl2pPr>
            <a:lvl3pPr marL="761985" indent="0">
              <a:buNone/>
              <a:defRPr sz="2000"/>
            </a:lvl3pPr>
            <a:lvl4pPr marL="1142977" indent="0">
              <a:buNone/>
              <a:defRPr sz="1667"/>
            </a:lvl4pPr>
            <a:lvl5pPr marL="1523970" indent="0">
              <a:buNone/>
              <a:defRPr sz="1667"/>
            </a:lvl5pPr>
            <a:lvl6pPr marL="1904962" indent="0">
              <a:buNone/>
              <a:defRPr sz="1667"/>
            </a:lvl6pPr>
            <a:lvl7pPr marL="2285954" indent="0">
              <a:buNone/>
              <a:defRPr sz="1667"/>
            </a:lvl7pPr>
            <a:lvl8pPr marL="2666947" indent="0">
              <a:buNone/>
              <a:defRPr sz="1667"/>
            </a:lvl8pPr>
            <a:lvl9pPr marL="3047940" indent="0">
              <a:buNone/>
              <a:defRPr sz="1667"/>
            </a:lvl9pPr>
          </a:lstStyle>
          <a:p>
            <a:r>
              <a:rPr lang="en-US" dirty="0"/>
              <a:t>Click icon to add picture – remember to add alt tag(s)</a:t>
            </a:r>
          </a:p>
        </p:txBody>
      </p:sp>
      <p:sp>
        <p:nvSpPr>
          <p:cNvPr id="4" name="Text Placeholder 3"/>
          <p:cNvSpPr>
            <a:spLocks noGrp="1"/>
          </p:cNvSpPr>
          <p:nvPr>
            <p:ph type="body" sz="half" idx="2" hasCustomPrompt="1"/>
          </p:nvPr>
        </p:nvSpPr>
        <p:spPr>
          <a:xfrm>
            <a:off x="629845" y="5186524"/>
            <a:ext cx="7885509" cy="682472"/>
          </a:xfrm>
        </p:spPr>
        <p:txBody>
          <a:bodyPr>
            <a:noAutofit/>
          </a:bodyPr>
          <a:lstStyle>
            <a:lvl1pPr marL="0" indent="0" algn="r">
              <a:buNone/>
              <a:defRPr sz="1778">
                <a:solidFill>
                  <a:schemeClr val="bg1"/>
                </a:solidFill>
              </a:defRPr>
            </a:lvl1pPr>
            <a:lvl2pPr marL="380992" indent="0">
              <a:buNone/>
              <a:defRPr sz="1167"/>
            </a:lvl2pPr>
            <a:lvl3pPr marL="761985" indent="0">
              <a:buNone/>
              <a:defRPr sz="1000"/>
            </a:lvl3pPr>
            <a:lvl4pPr marL="1142977" indent="0">
              <a:buNone/>
              <a:defRPr sz="833"/>
            </a:lvl4pPr>
            <a:lvl5pPr marL="1523970" indent="0">
              <a:buNone/>
              <a:defRPr sz="833"/>
            </a:lvl5pPr>
            <a:lvl6pPr marL="1904962" indent="0">
              <a:buNone/>
              <a:defRPr sz="833"/>
            </a:lvl6pPr>
            <a:lvl7pPr marL="2285954" indent="0">
              <a:buNone/>
              <a:defRPr sz="833"/>
            </a:lvl7pPr>
            <a:lvl8pPr marL="2666947" indent="0">
              <a:buNone/>
              <a:defRPr sz="833"/>
            </a:lvl8pPr>
            <a:lvl9pPr marL="3047940" indent="0">
              <a:buNone/>
              <a:defRPr sz="833"/>
            </a:lvl9pPr>
          </a:lstStyle>
          <a:p>
            <a:pPr lvl="0"/>
            <a:r>
              <a:rPr lang="en-US" dirty="0"/>
              <a:t>Click to edit caption</a:t>
            </a:r>
          </a:p>
        </p:txBody>
      </p:sp>
      <p:sp>
        <p:nvSpPr>
          <p:cNvPr id="5" name="Date Placeholder 4"/>
          <p:cNvSpPr>
            <a:spLocks noGrp="1"/>
          </p:cNvSpPr>
          <p:nvPr>
            <p:ph type="dt" sz="half" idx="10"/>
          </p:nvPr>
        </p:nvSpPr>
        <p:spPr/>
        <p:txBody>
          <a:bodyPr/>
          <a:lstStyle/>
          <a:p>
            <a:fld id="{C49B2F53-3D81-4CF7-81AE-806EBBEB9C3C}" type="datetimeFigureOut">
              <a:rPr lang="en-US" smtClean="0"/>
              <a:pPr/>
              <a:t>03-Sep-25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C796FB5-CDE6-4BE0-8F47-5234C715644B}" type="slidenum">
              <a:rPr lang="en-CA" smtClean="0"/>
              <a:pPr/>
              <a:t>‹#›</a:t>
            </a:fld>
            <a:endParaRPr lang="en-CA"/>
          </a:p>
        </p:txBody>
      </p:sp>
    </p:spTree>
    <p:extLst>
      <p:ext uri="{BB962C8B-B14F-4D97-AF65-F5344CB8AC3E}">
        <p14:creationId xmlns:p14="http://schemas.microsoft.com/office/powerpoint/2010/main" val="34426339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05A12D9-12AA-7842-877B-BA9346E2CEEE}"/>
              </a:ext>
            </a:extLst>
          </p:cNvPr>
          <p:cNvSpPr>
            <a:spLocks noGrp="1"/>
          </p:cNvSpPr>
          <p:nvPr>
            <p:ph type="pic" sz="quarter" idx="14" hasCustomPrompt="1"/>
          </p:nvPr>
        </p:nvSpPr>
        <p:spPr>
          <a:xfrm>
            <a:off x="120015" y="491492"/>
            <a:ext cx="8903970" cy="6167864"/>
          </a:xfrm>
        </p:spPr>
        <p:txBody>
          <a:bodyPr>
            <a:normAutofit/>
          </a:bodyPr>
          <a:lstStyle>
            <a:lvl1pPr marL="0" marR="0" indent="0" algn="l" defTabSz="761985" rtl="0" eaLnBrk="1" fontAlgn="auto" latinLnBrk="0" hangingPunct="1">
              <a:lnSpc>
                <a:spcPct val="100000"/>
              </a:lnSpc>
              <a:spcBef>
                <a:spcPts val="600"/>
              </a:spcBef>
              <a:spcAft>
                <a:spcPts val="600"/>
              </a:spcAft>
              <a:buClrTx/>
              <a:buSzTx/>
              <a:buFont typeface="Arial" panose="020B0604020202020204" pitchFamily="34" charset="0"/>
              <a:buNone/>
              <a:tabLst/>
              <a:defRPr sz="2000">
                <a:solidFill>
                  <a:schemeClr val="tx1">
                    <a:lumMod val="75000"/>
                  </a:schemeClr>
                </a:solidFill>
              </a:defRPr>
            </a:lvl1pPr>
          </a:lstStyle>
          <a:p>
            <a:pPr marL="0" marR="0" lvl="0" indent="0" algn="l" defTabSz="761985"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dirty="0"/>
              <a:t>Click icon to add picture – remember to add alt tag(s)</a:t>
            </a:r>
          </a:p>
        </p:txBody>
      </p:sp>
    </p:spTree>
    <p:extLst>
      <p:ext uri="{BB962C8B-B14F-4D97-AF65-F5344CB8AC3E}">
        <p14:creationId xmlns:p14="http://schemas.microsoft.com/office/powerpoint/2010/main" val="1534095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ull screen picture">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05A12D9-12AA-7842-877B-BA9346E2CEEE}"/>
              </a:ext>
            </a:extLst>
          </p:cNvPr>
          <p:cNvSpPr>
            <a:spLocks noGrp="1"/>
          </p:cNvSpPr>
          <p:nvPr>
            <p:ph type="pic" sz="quarter" idx="14" hasCustomPrompt="1"/>
          </p:nvPr>
        </p:nvSpPr>
        <p:spPr>
          <a:xfrm>
            <a:off x="0" y="279309"/>
            <a:ext cx="9144000" cy="6857999"/>
          </a:xfrm>
        </p:spPr>
        <p:txBody>
          <a:bodyPr>
            <a:normAutofit/>
          </a:bodyPr>
          <a:lstStyle>
            <a:lvl1pPr marL="0" marR="0" indent="0" algn="l" defTabSz="761985" rtl="0" eaLnBrk="1" fontAlgn="auto" latinLnBrk="0" hangingPunct="1">
              <a:lnSpc>
                <a:spcPct val="100000"/>
              </a:lnSpc>
              <a:spcBef>
                <a:spcPts val="600"/>
              </a:spcBef>
              <a:spcAft>
                <a:spcPts val="600"/>
              </a:spcAft>
              <a:buClrTx/>
              <a:buSzTx/>
              <a:buFont typeface="Arial" panose="020B0604020202020204" pitchFamily="34" charset="0"/>
              <a:buNone/>
              <a:tabLst/>
              <a:defRPr sz="2000">
                <a:solidFill>
                  <a:schemeClr val="tx1">
                    <a:lumMod val="75000"/>
                  </a:schemeClr>
                </a:solidFill>
              </a:defRPr>
            </a:lvl1pPr>
          </a:lstStyle>
          <a:p>
            <a:pPr marL="0" marR="0" lvl="0" indent="0" algn="l" defTabSz="761985"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dirty="0"/>
              <a:t>Click icon to add picture – remember to add alt tag(s)</a:t>
            </a:r>
          </a:p>
        </p:txBody>
      </p:sp>
    </p:spTree>
    <p:extLst>
      <p:ext uri="{BB962C8B-B14F-4D97-AF65-F5344CB8AC3E}">
        <p14:creationId xmlns:p14="http://schemas.microsoft.com/office/powerpoint/2010/main" val="21901788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video with caption and foo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629845" y="5186524"/>
            <a:ext cx="7885509" cy="682472"/>
          </a:xfrm>
        </p:spPr>
        <p:txBody>
          <a:bodyPr>
            <a:noAutofit/>
          </a:bodyPr>
          <a:lstStyle>
            <a:lvl1pPr marL="0" indent="0" algn="r">
              <a:buNone/>
              <a:defRPr sz="1778">
                <a:solidFill>
                  <a:schemeClr val="bg1"/>
                </a:solidFill>
              </a:defRPr>
            </a:lvl1pPr>
            <a:lvl2pPr marL="380992" indent="0">
              <a:buNone/>
              <a:defRPr sz="1167"/>
            </a:lvl2pPr>
            <a:lvl3pPr marL="761985" indent="0">
              <a:buNone/>
              <a:defRPr sz="1000"/>
            </a:lvl3pPr>
            <a:lvl4pPr marL="1142977" indent="0">
              <a:buNone/>
              <a:defRPr sz="833"/>
            </a:lvl4pPr>
            <a:lvl5pPr marL="1523970" indent="0">
              <a:buNone/>
              <a:defRPr sz="833"/>
            </a:lvl5pPr>
            <a:lvl6pPr marL="1904962" indent="0">
              <a:buNone/>
              <a:defRPr sz="833"/>
            </a:lvl6pPr>
            <a:lvl7pPr marL="2285954" indent="0">
              <a:buNone/>
              <a:defRPr sz="833"/>
            </a:lvl7pPr>
            <a:lvl8pPr marL="2666947" indent="0">
              <a:buNone/>
              <a:defRPr sz="833"/>
            </a:lvl8pPr>
            <a:lvl9pPr marL="3047940" indent="0">
              <a:buNone/>
              <a:defRPr sz="833"/>
            </a:lvl9pPr>
          </a:lstStyle>
          <a:p>
            <a:pPr lvl="0"/>
            <a:r>
              <a:rPr lang="en-US" dirty="0"/>
              <a:t>Click to edit caption</a:t>
            </a:r>
          </a:p>
        </p:txBody>
      </p:sp>
      <p:sp>
        <p:nvSpPr>
          <p:cNvPr id="5" name="Date Placeholder 4"/>
          <p:cNvSpPr>
            <a:spLocks noGrp="1"/>
          </p:cNvSpPr>
          <p:nvPr>
            <p:ph type="dt" sz="half" idx="10"/>
          </p:nvPr>
        </p:nvSpPr>
        <p:spPr/>
        <p:txBody>
          <a:bodyPr/>
          <a:lstStyle/>
          <a:p>
            <a:fld id="{C49B2F53-3D81-4CF7-81AE-806EBBEB9C3C}" type="datetimeFigureOut">
              <a:rPr lang="en-US" smtClean="0"/>
              <a:pPr/>
              <a:t>03-Sep-25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C796FB5-CDE6-4BE0-8F47-5234C715644B}" type="slidenum">
              <a:rPr lang="en-CA" smtClean="0"/>
              <a:pPr/>
              <a:t>‹#›</a:t>
            </a:fld>
            <a:endParaRPr lang="en-CA"/>
          </a:p>
        </p:txBody>
      </p:sp>
      <p:sp>
        <p:nvSpPr>
          <p:cNvPr id="8" name="Media Placeholder 7">
            <a:extLst>
              <a:ext uri="{FF2B5EF4-FFF2-40B4-BE49-F238E27FC236}">
                <a16:creationId xmlns:a16="http://schemas.microsoft.com/office/drawing/2014/main" id="{15E10ABA-6733-4542-AEE4-B1A0C2E01AA1}"/>
              </a:ext>
            </a:extLst>
          </p:cNvPr>
          <p:cNvSpPr>
            <a:spLocks noGrp="1"/>
          </p:cNvSpPr>
          <p:nvPr>
            <p:ph type="media" sz="quarter" idx="13"/>
          </p:nvPr>
        </p:nvSpPr>
        <p:spPr>
          <a:xfrm>
            <a:off x="630239" y="988696"/>
            <a:ext cx="7885115" cy="4109084"/>
          </a:xfrm>
        </p:spPr>
        <p:txBody>
          <a:bodyPr/>
          <a:lstStyle/>
          <a:p>
            <a:r>
              <a:rPr lang="en-US"/>
              <a:t>Click icon to add media</a:t>
            </a:r>
          </a:p>
        </p:txBody>
      </p:sp>
    </p:spTree>
    <p:extLst>
      <p:ext uri="{BB962C8B-B14F-4D97-AF65-F5344CB8AC3E}">
        <p14:creationId xmlns:p14="http://schemas.microsoft.com/office/powerpoint/2010/main" val="3347150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ull screen video">
    <p:bg>
      <p:bgPr>
        <a:solidFill>
          <a:schemeClr val="tx1"/>
        </a:solidFill>
        <a:effectLst/>
      </p:bgPr>
    </p:bg>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61EB3D43-4BB5-A644-A0D1-F886600C067D}"/>
              </a:ext>
            </a:extLst>
          </p:cNvPr>
          <p:cNvSpPr>
            <a:spLocks noGrp="1"/>
          </p:cNvSpPr>
          <p:nvPr>
            <p:ph type="media" sz="quarter" idx="10"/>
          </p:nvPr>
        </p:nvSpPr>
        <p:spPr>
          <a:xfrm>
            <a:off x="0" y="0"/>
            <a:ext cx="9144000" cy="6858000"/>
          </a:xfrm>
        </p:spPr>
        <p:txBody>
          <a:bodyPr/>
          <a:lstStyle/>
          <a:p>
            <a:r>
              <a:rPr lang="en-US"/>
              <a:t>Click icon to add media</a:t>
            </a:r>
          </a:p>
        </p:txBody>
      </p:sp>
    </p:spTree>
    <p:extLst>
      <p:ext uri="{BB962C8B-B14F-4D97-AF65-F5344CB8AC3E}">
        <p14:creationId xmlns:p14="http://schemas.microsoft.com/office/powerpoint/2010/main" val="28458811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4661" y="365132"/>
            <a:ext cx="6977064" cy="4692448"/>
          </a:xfrm>
        </p:spPr>
        <p:txBody>
          <a:bodyPr anchor="ctr"/>
          <a:lstStyle>
            <a:lvl1pPr>
              <a:defRPr sz="3556" b="1"/>
            </a:lvl1pPr>
          </a:lstStyle>
          <a:p>
            <a:r>
              <a:rPr lang="en-US" dirty="0"/>
              <a:t>Click to edit quote</a:t>
            </a:r>
          </a:p>
        </p:txBody>
      </p:sp>
      <p:sp>
        <p:nvSpPr>
          <p:cNvPr id="12" name="Text Placeholder 3"/>
          <p:cNvSpPr>
            <a:spLocks noGrp="1"/>
          </p:cNvSpPr>
          <p:nvPr>
            <p:ph type="body" sz="half" idx="13" hasCustomPrompt="1"/>
          </p:nvPr>
        </p:nvSpPr>
        <p:spPr>
          <a:xfrm>
            <a:off x="1290484" y="5157092"/>
            <a:ext cx="6564224" cy="548968"/>
          </a:xfrm>
        </p:spPr>
        <p:txBody>
          <a:bodyPr anchor="t">
            <a:noAutofit/>
          </a:bodyPr>
          <a:lstStyle>
            <a:lvl1pPr marL="0" indent="0" algn="r">
              <a:buNone/>
              <a:defRPr sz="1778" i="1">
                <a:solidFill>
                  <a:schemeClr val="tx2">
                    <a:lumMod val="50000"/>
                  </a:schemeClr>
                </a:solidFill>
              </a:defRPr>
            </a:lvl1pPr>
            <a:lvl2pPr marL="380992" indent="0">
              <a:buNone/>
              <a:defRPr sz="1167"/>
            </a:lvl2pPr>
            <a:lvl3pPr marL="761985" indent="0">
              <a:buNone/>
              <a:defRPr sz="1000"/>
            </a:lvl3pPr>
            <a:lvl4pPr marL="1142977" indent="0">
              <a:buNone/>
              <a:defRPr sz="833"/>
            </a:lvl4pPr>
            <a:lvl5pPr marL="1523970" indent="0">
              <a:buNone/>
              <a:defRPr sz="833"/>
            </a:lvl5pPr>
            <a:lvl6pPr marL="1904962" indent="0">
              <a:buNone/>
              <a:defRPr sz="833"/>
            </a:lvl6pPr>
            <a:lvl7pPr marL="2285954" indent="0">
              <a:buNone/>
              <a:defRPr sz="833"/>
            </a:lvl7pPr>
            <a:lvl8pPr marL="2666947" indent="0">
              <a:buNone/>
              <a:defRPr sz="833"/>
            </a:lvl8pPr>
            <a:lvl9pPr marL="3047940" indent="0">
              <a:buNone/>
              <a:defRPr sz="833"/>
            </a:lvl9pPr>
          </a:lstStyle>
          <a:p>
            <a:pPr lvl="0"/>
            <a:r>
              <a:rPr lang="en-US" dirty="0"/>
              <a:t>Click to edit text</a:t>
            </a:r>
          </a:p>
        </p:txBody>
      </p:sp>
      <p:sp>
        <p:nvSpPr>
          <p:cNvPr id="9" name="TextBox 8"/>
          <p:cNvSpPr txBox="1"/>
          <p:nvPr/>
        </p:nvSpPr>
        <p:spPr>
          <a:xfrm>
            <a:off x="833284" y="988628"/>
            <a:ext cx="457200" cy="584776"/>
          </a:xfrm>
          <a:prstGeom prst="rect">
            <a:avLst/>
          </a:prstGeom>
        </p:spPr>
        <p:txBody>
          <a:bodyPr vert="horz" lIns="76200" tIns="38100" rIns="76200" bIns="3810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667" dirty="0">
                <a:ln w="3175" cmpd="sng">
                  <a:solidFill>
                    <a:srgbClr val="C00000"/>
                  </a:solidFill>
                </a:ln>
                <a:solidFill>
                  <a:srgbClr val="FF0000"/>
                </a:solidFill>
                <a:effectLst/>
              </a:rPr>
              <a:t>“</a:t>
            </a:r>
          </a:p>
        </p:txBody>
      </p:sp>
      <p:sp>
        <p:nvSpPr>
          <p:cNvPr id="10" name="TextBox 9"/>
          <p:cNvSpPr txBox="1"/>
          <p:nvPr/>
        </p:nvSpPr>
        <p:spPr>
          <a:xfrm>
            <a:off x="7828359" y="4522558"/>
            <a:ext cx="457200" cy="584776"/>
          </a:xfrm>
          <a:prstGeom prst="rect">
            <a:avLst/>
          </a:prstGeom>
        </p:spPr>
        <p:txBody>
          <a:bodyPr vert="horz" lIns="76200" tIns="38100" rIns="76200" bIns="3810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667" dirty="0">
                <a:ln w="3175" cmpd="sng">
                  <a:solidFill>
                    <a:srgbClr val="C00000"/>
                  </a:solidFill>
                </a:ln>
                <a:solidFill>
                  <a:srgbClr val="FF0000"/>
                </a:solidFill>
                <a:effectLst/>
              </a:rPr>
              <a:t>”</a:t>
            </a:r>
          </a:p>
        </p:txBody>
      </p:sp>
    </p:spTree>
    <p:extLst>
      <p:ext uri="{BB962C8B-B14F-4D97-AF65-F5344CB8AC3E}">
        <p14:creationId xmlns:p14="http://schemas.microsoft.com/office/powerpoint/2010/main" val="3606216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802466" y="1765738"/>
            <a:ext cx="7539071" cy="1708022"/>
          </a:xfrm>
        </p:spPr>
        <p:txBody>
          <a:bodyPr wrap="none" anchor="t">
            <a:noAutofit/>
          </a:bodyPr>
          <a:lstStyle>
            <a:lvl1pPr algn="r">
              <a:defRPr sz="4800" b="1" i="0" spc="0" baseline="0">
                <a:solidFill>
                  <a:schemeClr val="tx1"/>
                </a:solidFill>
                <a:effectLst/>
                <a:latin typeface="Montserrat" pitchFamily="2" charset="77"/>
                <a:cs typeface="Montserrat" pitchFamily="2" charset="77"/>
              </a:defRPr>
            </a:lvl1pPr>
          </a:lstStyle>
          <a:p>
            <a:r>
              <a:rPr lang="en-US" dirty="0"/>
              <a:t>Click to edit title</a:t>
            </a:r>
          </a:p>
        </p:txBody>
      </p:sp>
      <p:sp>
        <p:nvSpPr>
          <p:cNvPr id="8" name="Subtitle 2"/>
          <p:cNvSpPr>
            <a:spLocks noGrp="1"/>
          </p:cNvSpPr>
          <p:nvPr>
            <p:ph type="subTitle" idx="1" hasCustomPrompt="1"/>
          </p:nvPr>
        </p:nvSpPr>
        <p:spPr>
          <a:xfrm>
            <a:off x="802466" y="979920"/>
            <a:ext cx="7539071" cy="784586"/>
          </a:xfrm>
        </p:spPr>
        <p:txBody>
          <a:bodyPr anchor="b">
            <a:noAutofit/>
          </a:bodyPr>
          <a:lstStyle>
            <a:lvl1pPr marL="0" indent="0" algn="r">
              <a:buNone/>
              <a:defRPr sz="2800" b="0" i="0">
                <a:solidFill>
                  <a:schemeClr val="tx1"/>
                </a:solidFill>
                <a:latin typeface="Montserrat" pitchFamily="2" charset="77"/>
                <a:cs typeface="Montserrat" pitchFamily="2" charset="77"/>
              </a:defRPr>
            </a:lvl1pPr>
            <a:lvl2pPr marL="380992" indent="0" algn="ctr">
              <a:buNone/>
              <a:defRPr sz="1667"/>
            </a:lvl2pPr>
            <a:lvl3pPr marL="761985" indent="0" algn="ctr">
              <a:buNone/>
              <a:defRPr sz="1500"/>
            </a:lvl3pPr>
            <a:lvl4pPr marL="1142977" indent="0" algn="ctr">
              <a:buNone/>
              <a:defRPr sz="1333"/>
            </a:lvl4pPr>
            <a:lvl5pPr marL="1523970" indent="0" algn="ctr">
              <a:buNone/>
              <a:defRPr sz="1333"/>
            </a:lvl5pPr>
            <a:lvl6pPr marL="1904962" indent="0" algn="ctr">
              <a:buNone/>
              <a:defRPr sz="1333"/>
            </a:lvl6pPr>
            <a:lvl7pPr marL="2285954" indent="0" algn="ctr">
              <a:buNone/>
              <a:defRPr sz="1333"/>
            </a:lvl7pPr>
            <a:lvl8pPr marL="2666947" indent="0" algn="ctr">
              <a:buNone/>
              <a:defRPr sz="1333"/>
            </a:lvl8pPr>
            <a:lvl9pPr marL="3047940" indent="0" algn="ctr">
              <a:buNone/>
              <a:defRPr sz="1333"/>
            </a:lvl9pPr>
          </a:lstStyle>
          <a:p>
            <a:r>
              <a:rPr lang="en-US" dirty="0"/>
              <a:t>Click to edit subtitle</a:t>
            </a:r>
          </a:p>
        </p:txBody>
      </p:sp>
    </p:spTree>
    <p:extLst>
      <p:ext uri="{BB962C8B-B14F-4D97-AF65-F5344CB8AC3E}">
        <p14:creationId xmlns:p14="http://schemas.microsoft.com/office/powerpoint/2010/main" val="28609197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4661" y="365131"/>
            <a:ext cx="6977064" cy="2992904"/>
          </a:xfrm>
        </p:spPr>
        <p:txBody>
          <a:bodyPr anchor="ctr"/>
          <a:lstStyle>
            <a:lvl1pPr>
              <a:defRPr sz="3556" b="1"/>
            </a:lvl1pPr>
          </a:lstStyle>
          <a:p>
            <a:r>
              <a:rPr lang="en-US" dirty="0"/>
              <a:t>Click to edit quote</a:t>
            </a:r>
          </a:p>
        </p:txBody>
      </p:sp>
      <p:sp>
        <p:nvSpPr>
          <p:cNvPr id="12" name="Text Placeholder 3"/>
          <p:cNvSpPr>
            <a:spLocks noGrp="1"/>
          </p:cNvSpPr>
          <p:nvPr>
            <p:ph type="body" sz="half" idx="13" hasCustomPrompt="1"/>
          </p:nvPr>
        </p:nvSpPr>
        <p:spPr>
          <a:xfrm>
            <a:off x="1290484" y="3365558"/>
            <a:ext cx="6564224" cy="548968"/>
          </a:xfrm>
        </p:spPr>
        <p:txBody>
          <a:bodyPr anchor="t">
            <a:noAutofit/>
          </a:bodyPr>
          <a:lstStyle>
            <a:lvl1pPr marL="0" indent="0" algn="r">
              <a:buNone/>
              <a:defRPr sz="1778" i="1">
                <a:solidFill>
                  <a:schemeClr val="tx2">
                    <a:lumMod val="50000"/>
                  </a:schemeClr>
                </a:solidFill>
              </a:defRPr>
            </a:lvl1pPr>
            <a:lvl2pPr marL="380992" indent="0">
              <a:buNone/>
              <a:defRPr sz="1167"/>
            </a:lvl2pPr>
            <a:lvl3pPr marL="761985" indent="0">
              <a:buNone/>
              <a:defRPr sz="1000"/>
            </a:lvl3pPr>
            <a:lvl4pPr marL="1142977" indent="0">
              <a:buNone/>
              <a:defRPr sz="833"/>
            </a:lvl4pPr>
            <a:lvl5pPr marL="1523970" indent="0">
              <a:buNone/>
              <a:defRPr sz="833"/>
            </a:lvl5pPr>
            <a:lvl6pPr marL="1904962" indent="0">
              <a:buNone/>
              <a:defRPr sz="833"/>
            </a:lvl6pPr>
            <a:lvl7pPr marL="2285954" indent="0">
              <a:buNone/>
              <a:defRPr sz="833"/>
            </a:lvl7pPr>
            <a:lvl8pPr marL="2666947" indent="0">
              <a:buNone/>
              <a:defRPr sz="833"/>
            </a:lvl8pPr>
            <a:lvl9pPr marL="3047940" indent="0">
              <a:buNone/>
              <a:defRPr sz="833"/>
            </a:lvl9pPr>
          </a:lstStyle>
          <a:p>
            <a:pPr lvl="0"/>
            <a:r>
              <a:rPr lang="en-US" dirty="0"/>
              <a:t>Click to edit text</a:t>
            </a:r>
          </a:p>
        </p:txBody>
      </p:sp>
      <p:sp>
        <p:nvSpPr>
          <p:cNvPr id="4" name="Text Placeholder 3"/>
          <p:cNvSpPr>
            <a:spLocks noGrp="1"/>
          </p:cNvSpPr>
          <p:nvPr>
            <p:ph type="body" sz="half" idx="2" hasCustomPrompt="1"/>
          </p:nvPr>
        </p:nvSpPr>
        <p:spPr>
          <a:xfrm>
            <a:off x="629844" y="4399983"/>
            <a:ext cx="7884318" cy="1489496"/>
          </a:xfrm>
        </p:spPr>
        <p:txBody>
          <a:bodyPr anchor="ctr">
            <a:noAutofit/>
          </a:bodyPr>
          <a:lstStyle>
            <a:lvl1pPr marL="0" indent="0">
              <a:buNone/>
              <a:defRPr sz="1778" baseline="0"/>
            </a:lvl1pPr>
            <a:lvl2pPr marL="380992" indent="0">
              <a:buNone/>
              <a:defRPr sz="1167"/>
            </a:lvl2pPr>
            <a:lvl3pPr marL="761985" indent="0">
              <a:buNone/>
              <a:defRPr sz="1000"/>
            </a:lvl3pPr>
            <a:lvl4pPr marL="1142977" indent="0">
              <a:buNone/>
              <a:defRPr sz="833"/>
            </a:lvl4pPr>
            <a:lvl5pPr marL="1523970" indent="0">
              <a:buNone/>
              <a:defRPr sz="833"/>
            </a:lvl5pPr>
            <a:lvl6pPr marL="1904962" indent="0">
              <a:buNone/>
              <a:defRPr sz="833"/>
            </a:lvl6pPr>
            <a:lvl7pPr marL="2285954" indent="0">
              <a:buNone/>
              <a:defRPr sz="833"/>
            </a:lvl7pPr>
            <a:lvl8pPr marL="2666947" indent="0">
              <a:buNone/>
              <a:defRPr sz="833"/>
            </a:lvl8pPr>
            <a:lvl9pPr marL="3047940" indent="0">
              <a:buNone/>
              <a:defRPr sz="833"/>
            </a:lvl9pPr>
          </a:lstStyle>
          <a:p>
            <a:pPr lvl="0"/>
            <a:r>
              <a:rPr lang="en-US" dirty="0"/>
              <a:t>Click to edit text</a:t>
            </a:r>
          </a:p>
        </p:txBody>
      </p:sp>
      <p:sp>
        <p:nvSpPr>
          <p:cNvPr id="9" name="TextBox 8"/>
          <p:cNvSpPr txBox="1"/>
          <p:nvPr/>
        </p:nvSpPr>
        <p:spPr>
          <a:xfrm>
            <a:off x="833283" y="786827"/>
            <a:ext cx="457200" cy="584776"/>
          </a:xfrm>
          <a:prstGeom prst="rect">
            <a:avLst/>
          </a:prstGeom>
        </p:spPr>
        <p:txBody>
          <a:bodyPr vert="horz" lIns="76200" tIns="38100" rIns="76200" bIns="3810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667" dirty="0">
                <a:ln w="3175" cmpd="sng">
                  <a:solidFill>
                    <a:srgbClr val="C00000"/>
                  </a:solidFill>
                </a:ln>
                <a:solidFill>
                  <a:srgbClr val="FF0000"/>
                </a:solidFill>
                <a:effectLst/>
              </a:rPr>
              <a:t>“</a:t>
            </a:r>
          </a:p>
        </p:txBody>
      </p:sp>
      <p:sp>
        <p:nvSpPr>
          <p:cNvPr id="10" name="TextBox 9"/>
          <p:cNvSpPr txBox="1"/>
          <p:nvPr/>
        </p:nvSpPr>
        <p:spPr>
          <a:xfrm>
            <a:off x="7828359" y="2743208"/>
            <a:ext cx="457200" cy="584776"/>
          </a:xfrm>
          <a:prstGeom prst="rect">
            <a:avLst/>
          </a:prstGeom>
        </p:spPr>
        <p:txBody>
          <a:bodyPr vert="horz" lIns="76200" tIns="38100" rIns="76200" bIns="3810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667" dirty="0">
                <a:ln w="3175" cmpd="sng">
                  <a:solidFill>
                    <a:srgbClr val="C00000"/>
                  </a:solidFill>
                </a:ln>
                <a:solidFill>
                  <a:srgbClr val="FF0000"/>
                </a:solidFill>
                <a:effectLst/>
              </a:rPr>
              <a:t>”</a:t>
            </a:r>
          </a:p>
        </p:txBody>
      </p:sp>
    </p:spTree>
    <p:extLst>
      <p:ext uri="{BB962C8B-B14F-4D97-AF65-F5344CB8AC3E}">
        <p14:creationId xmlns:p14="http://schemas.microsoft.com/office/powerpoint/2010/main" val="26704742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9F3F504F-3A41-DC4B-BEE1-47D0E19E9F8E}"/>
              </a:ext>
            </a:extLst>
          </p:cNvPr>
          <p:cNvSpPr>
            <a:spLocks noGrp="1"/>
          </p:cNvSpPr>
          <p:nvPr>
            <p:ph type="title" hasCustomPrompt="1"/>
          </p:nvPr>
        </p:nvSpPr>
        <p:spPr>
          <a:xfrm>
            <a:off x="494053" y="365125"/>
            <a:ext cx="8155896" cy="1110526"/>
          </a:xfrm>
          <a:prstGeom prst="rect">
            <a:avLst/>
          </a:prstGeom>
        </p:spPr>
        <p:txBody>
          <a:bodyPr vert="horz" lIns="91440" tIns="45720" rIns="91440" bIns="45720" rtlCol="0" anchor="ctr">
            <a:noAutofit/>
          </a:bodyPr>
          <a:lstStyle/>
          <a:p>
            <a:r>
              <a:rPr lang="en-US" dirty="0"/>
              <a:t>Click to edit title</a:t>
            </a:r>
          </a:p>
        </p:txBody>
      </p:sp>
    </p:spTree>
    <p:extLst>
      <p:ext uri="{BB962C8B-B14F-4D97-AF65-F5344CB8AC3E}">
        <p14:creationId xmlns:p14="http://schemas.microsoft.com/office/powerpoint/2010/main" val="39602423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1153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8916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682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1710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384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Rectangle 4"/>
          <p:cNvSpPr>
            <a:spLocks noGrp="1" noChangeArrowheads="1"/>
          </p:cNvSpPr>
          <p:nvPr>
            <p:ph type="dt" sz="half" idx="10"/>
          </p:nvPr>
        </p:nvSpPr>
        <p:spPr>
          <a:ln/>
        </p:spPr>
        <p:txBody>
          <a:bodyPr/>
          <a:lstStyle>
            <a:lvl1pPr>
              <a:defRPr/>
            </a:lvl1pPr>
          </a:lstStyle>
          <a:p>
            <a:fld id="{C49B2F53-3D81-4CF7-81AE-806EBBEB9C3C}" type="datetimeFigureOut">
              <a:rPr lang="en-US" smtClean="0"/>
              <a:pPr/>
              <a:t>03-Sep-25</a:t>
            </a:fld>
            <a:endParaRPr lang="en-CA"/>
          </a:p>
        </p:txBody>
      </p:sp>
      <p:sp>
        <p:nvSpPr>
          <p:cNvPr id="5" name="Rectangle 5"/>
          <p:cNvSpPr>
            <a:spLocks noGrp="1" noChangeArrowheads="1"/>
          </p:cNvSpPr>
          <p:nvPr>
            <p:ph type="ftr" sz="quarter" idx="11"/>
          </p:nvPr>
        </p:nvSpPr>
        <p:spPr>
          <a:ln/>
        </p:spPr>
        <p:txBody>
          <a:bodyPr/>
          <a:lstStyle>
            <a:lvl1pPr>
              <a:defRPr/>
            </a:lvl1pPr>
          </a:lstStyle>
          <a:p>
            <a:endParaRPr lang="en-CA"/>
          </a:p>
        </p:txBody>
      </p:sp>
      <p:sp>
        <p:nvSpPr>
          <p:cNvPr id="6" name="Rectangle 6"/>
          <p:cNvSpPr>
            <a:spLocks noGrp="1" noChangeArrowheads="1"/>
          </p:cNvSpPr>
          <p:nvPr>
            <p:ph type="sldNum" sz="quarter" idx="12"/>
          </p:nvPr>
        </p:nvSpPr>
        <p:spPr>
          <a:ln/>
        </p:spPr>
        <p:txBody>
          <a:bodyPr/>
          <a:lstStyle>
            <a:lvl1pPr>
              <a:defRPr/>
            </a:lvl1pPr>
          </a:lstStyle>
          <a:p>
            <a:fld id="{3C796FB5-CDE6-4BE0-8F47-5234C715644B}" type="slidenum">
              <a:rPr lang="en-CA" smtClean="0"/>
              <a:pPr/>
              <a:t>‹#›</a:t>
            </a:fld>
            <a:endParaRPr lang="en-CA"/>
          </a:p>
        </p:txBody>
      </p:sp>
    </p:spTree>
    <p:extLst>
      <p:ext uri="{BB962C8B-B14F-4D97-AF65-F5344CB8AC3E}">
        <p14:creationId xmlns:p14="http://schemas.microsoft.com/office/powerpoint/2010/main" val="3821910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94052" y="4756291"/>
            <a:ext cx="8155896" cy="705994"/>
          </a:xfrm>
        </p:spPr>
        <p:txBody>
          <a:bodyPr anchor="t">
            <a:noAutofit/>
          </a:bodyPr>
          <a:lstStyle>
            <a:lvl1pPr marL="0" indent="0">
              <a:buNone/>
              <a:defRPr sz="1778"/>
            </a:lvl1pPr>
            <a:lvl2pPr marL="380992" indent="0">
              <a:buNone/>
              <a:defRPr sz="1167"/>
            </a:lvl2pPr>
            <a:lvl3pPr marL="761985" indent="0">
              <a:buNone/>
              <a:defRPr sz="1000"/>
            </a:lvl3pPr>
            <a:lvl4pPr marL="1142977" indent="0">
              <a:buNone/>
              <a:defRPr sz="833"/>
            </a:lvl4pPr>
            <a:lvl5pPr marL="1523970" indent="0">
              <a:buNone/>
              <a:defRPr sz="833"/>
            </a:lvl5pPr>
            <a:lvl6pPr marL="1904962" indent="0">
              <a:buNone/>
              <a:defRPr sz="833"/>
            </a:lvl6pPr>
            <a:lvl7pPr marL="2285954" indent="0">
              <a:buNone/>
              <a:defRPr sz="833"/>
            </a:lvl7pPr>
            <a:lvl8pPr marL="2666947" indent="0">
              <a:buNone/>
              <a:defRPr sz="833"/>
            </a:lvl8pPr>
            <a:lvl9pPr marL="3047940" indent="0">
              <a:buNone/>
              <a:defRPr sz="833"/>
            </a:lvl9pPr>
          </a:lstStyle>
          <a:p>
            <a:pPr lvl="0"/>
            <a:r>
              <a:rPr lang="en-US" dirty="0"/>
              <a:t>Click to edit sub title</a:t>
            </a:r>
          </a:p>
        </p:txBody>
      </p:sp>
      <p:sp>
        <p:nvSpPr>
          <p:cNvPr id="5" name="Title 4">
            <a:extLst>
              <a:ext uri="{FF2B5EF4-FFF2-40B4-BE49-F238E27FC236}">
                <a16:creationId xmlns:a16="http://schemas.microsoft.com/office/drawing/2014/main" id="{2CAE61BF-3763-0E4A-999B-8924DFBF3661}"/>
              </a:ext>
            </a:extLst>
          </p:cNvPr>
          <p:cNvSpPr>
            <a:spLocks noGrp="1"/>
          </p:cNvSpPr>
          <p:nvPr>
            <p:ph type="title" hasCustomPrompt="1"/>
          </p:nvPr>
        </p:nvSpPr>
        <p:spPr>
          <a:xfrm>
            <a:off x="494052" y="3147144"/>
            <a:ext cx="8155896" cy="1609147"/>
          </a:xfrm>
        </p:spPr>
        <p:txBody>
          <a:bodyPr anchor="b"/>
          <a:lstStyle/>
          <a:p>
            <a:r>
              <a:rPr lang="en-US" dirty="0"/>
              <a:t>Click to edit title</a:t>
            </a:r>
          </a:p>
        </p:txBody>
      </p:sp>
    </p:spTree>
    <p:extLst>
      <p:ext uri="{BB962C8B-B14F-4D97-AF65-F5344CB8AC3E}">
        <p14:creationId xmlns:p14="http://schemas.microsoft.com/office/powerpoint/2010/main" val="536097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F6A6C647-8D61-1F4E-99D1-2AB4ED068F8F}"/>
              </a:ext>
            </a:extLst>
          </p:cNvPr>
          <p:cNvSpPr>
            <a:spLocks noGrp="1"/>
          </p:cNvSpPr>
          <p:nvPr>
            <p:ph type="title" hasCustomPrompt="1"/>
          </p:nvPr>
        </p:nvSpPr>
        <p:spPr>
          <a:xfrm>
            <a:off x="494053" y="365125"/>
            <a:ext cx="8155896" cy="1110526"/>
          </a:xfrm>
          <a:prstGeom prst="rect">
            <a:avLst/>
          </a:prstGeom>
        </p:spPr>
        <p:txBody>
          <a:bodyPr vert="horz" lIns="91440" tIns="45720" rIns="91440" bIns="45720" rtlCol="0" anchor="ctr">
            <a:noAutofit/>
          </a:bodyPr>
          <a:lstStyle>
            <a:lvl1pPr>
              <a:defRPr>
                <a:solidFill>
                  <a:schemeClr val="bg1"/>
                </a:solidFill>
              </a:defRPr>
            </a:lvl1pPr>
          </a:lstStyle>
          <a:p>
            <a:r>
              <a:rPr lang="en-US" dirty="0"/>
              <a:t>Click to edit title</a:t>
            </a:r>
          </a:p>
        </p:txBody>
      </p:sp>
      <p:sp>
        <p:nvSpPr>
          <p:cNvPr id="14" name="Content Placeholder 13">
            <a:extLst>
              <a:ext uri="{FF2B5EF4-FFF2-40B4-BE49-F238E27FC236}">
                <a16:creationId xmlns:a16="http://schemas.microsoft.com/office/drawing/2014/main" id="{001196F0-56A5-0A49-AD87-3B487F495141}"/>
              </a:ext>
            </a:extLst>
          </p:cNvPr>
          <p:cNvSpPr>
            <a:spLocks noGrp="1"/>
          </p:cNvSpPr>
          <p:nvPr>
            <p:ph sz="quarter" idx="13" hasCustomPrompt="1"/>
          </p:nvPr>
        </p:nvSpPr>
        <p:spPr>
          <a:xfrm>
            <a:off x="494349" y="1476377"/>
            <a:ext cx="8155305" cy="407289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3392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2 columns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BDCE862F-2DE8-F94F-9079-91AF022976F0}"/>
              </a:ext>
            </a:extLst>
          </p:cNvPr>
          <p:cNvSpPr>
            <a:spLocks noGrp="1"/>
          </p:cNvSpPr>
          <p:nvPr>
            <p:ph sz="half" idx="1" hasCustomPrompt="1"/>
          </p:nvPr>
        </p:nvSpPr>
        <p:spPr>
          <a:xfrm>
            <a:off x="494053" y="1497701"/>
            <a:ext cx="3989661" cy="4072255"/>
          </a:xfrm>
        </p:spPr>
        <p:txBody>
          <a:bodyPr>
            <a:noAutofit/>
          </a:bodyPr>
          <a:lstStyle>
            <a:lvl1pPr>
              <a:spcAft>
                <a:spcPts val="1200"/>
              </a:spcAft>
              <a:defRPr sz="2800"/>
            </a:lvl1pPr>
            <a:lvl2pPr>
              <a:spcAft>
                <a:spcPts val="1200"/>
              </a:spcAft>
              <a:defRPr sz="2400"/>
            </a:lvl2pPr>
            <a:lvl3pPr>
              <a:spcAft>
                <a:spcPts val="1200"/>
              </a:spcAft>
              <a:defRPr sz="2000"/>
            </a:lvl3pPr>
            <a:lvl4pPr>
              <a:spcAft>
                <a:spcPts val="1200"/>
              </a:spcAft>
              <a:defRPr sz="1800"/>
            </a:lvl4pPr>
          </a:lstStyle>
          <a:p>
            <a:pPr lvl="0"/>
            <a:r>
              <a:rPr lang="en-US" dirty="0"/>
              <a:t>Edit first level bullet</a:t>
            </a:r>
          </a:p>
          <a:p>
            <a:pPr lvl="1"/>
            <a:r>
              <a:rPr lang="en-US" dirty="0"/>
              <a:t>Second level</a:t>
            </a:r>
          </a:p>
          <a:p>
            <a:pPr lvl="2"/>
            <a:r>
              <a:rPr lang="en-US" dirty="0"/>
              <a:t>Third level</a:t>
            </a:r>
          </a:p>
          <a:p>
            <a:pPr lvl="3"/>
            <a:r>
              <a:rPr lang="en-US" dirty="0"/>
              <a:t>Fourth level</a:t>
            </a:r>
          </a:p>
        </p:txBody>
      </p:sp>
      <p:sp>
        <p:nvSpPr>
          <p:cNvPr id="14" name="Content Placeholder 3">
            <a:extLst>
              <a:ext uri="{FF2B5EF4-FFF2-40B4-BE49-F238E27FC236}">
                <a16:creationId xmlns:a16="http://schemas.microsoft.com/office/drawing/2014/main" id="{F482732F-316B-FD4C-A0B3-A1EF01C5451C}"/>
              </a:ext>
            </a:extLst>
          </p:cNvPr>
          <p:cNvSpPr>
            <a:spLocks noGrp="1"/>
          </p:cNvSpPr>
          <p:nvPr>
            <p:ph sz="half" idx="2" hasCustomPrompt="1"/>
          </p:nvPr>
        </p:nvSpPr>
        <p:spPr>
          <a:xfrm>
            <a:off x="4660287" y="1497702"/>
            <a:ext cx="3989662" cy="4072256"/>
          </a:xfrm>
        </p:spPr>
        <p:txBody>
          <a:bodyPr>
            <a:noAutofit/>
          </a:bodyPr>
          <a:lstStyle>
            <a:lvl1pPr>
              <a:spcAft>
                <a:spcPts val="1200"/>
              </a:spcAft>
              <a:defRPr sz="2800" baseline="0"/>
            </a:lvl1pPr>
            <a:lvl2pPr>
              <a:spcAft>
                <a:spcPts val="1200"/>
              </a:spcAft>
              <a:defRPr sz="2400"/>
            </a:lvl2pPr>
            <a:lvl3pPr>
              <a:spcAft>
                <a:spcPts val="1200"/>
              </a:spcAft>
              <a:defRPr sz="2000"/>
            </a:lvl3pPr>
            <a:lvl4pPr>
              <a:spcAft>
                <a:spcPts val="1200"/>
              </a:spcAft>
              <a:defRPr sz="1800"/>
            </a:lvl4pPr>
          </a:lstStyle>
          <a:p>
            <a:pPr lvl="0"/>
            <a:r>
              <a:rPr lang="en-US" dirty="0"/>
              <a:t>Edit first level bullet</a:t>
            </a:r>
          </a:p>
          <a:p>
            <a:pPr lvl="1"/>
            <a:r>
              <a:rPr lang="en-US" dirty="0"/>
              <a:t>Second level</a:t>
            </a:r>
          </a:p>
          <a:p>
            <a:pPr lvl="2"/>
            <a:r>
              <a:rPr lang="en-US" dirty="0"/>
              <a:t>Third level</a:t>
            </a:r>
          </a:p>
          <a:p>
            <a:pPr lvl="3"/>
            <a:r>
              <a:rPr lang="en-US" dirty="0"/>
              <a:t>Fourth level</a:t>
            </a:r>
          </a:p>
        </p:txBody>
      </p:sp>
      <p:sp>
        <p:nvSpPr>
          <p:cNvPr id="8" name="Title Placeholder 1">
            <a:extLst>
              <a:ext uri="{FF2B5EF4-FFF2-40B4-BE49-F238E27FC236}">
                <a16:creationId xmlns:a16="http://schemas.microsoft.com/office/drawing/2014/main" id="{FBF0C72D-9A4A-2A49-B363-B2C415C80BA7}"/>
              </a:ext>
            </a:extLst>
          </p:cNvPr>
          <p:cNvSpPr>
            <a:spLocks noGrp="1"/>
          </p:cNvSpPr>
          <p:nvPr>
            <p:ph type="title" hasCustomPrompt="1"/>
          </p:nvPr>
        </p:nvSpPr>
        <p:spPr>
          <a:xfrm>
            <a:off x="494053" y="365125"/>
            <a:ext cx="8155896" cy="1110526"/>
          </a:xfrm>
          <a:prstGeom prst="rect">
            <a:avLst/>
          </a:prstGeom>
        </p:spPr>
        <p:txBody>
          <a:bodyPr vert="horz" lIns="91440" tIns="45720" rIns="91440" bIns="45720" rtlCol="0" anchor="ctr">
            <a:noAutofit/>
          </a:bodyPr>
          <a:lstStyle>
            <a:lvl1pPr>
              <a:defRPr>
                <a:solidFill>
                  <a:schemeClr val="bg1"/>
                </a:solidFill>
              </a:defRPr>
            </a:lvl1pPr>
          </a:lstStyle>
          <a:p>
            <a:r>
              <a:rPr lang="en-US" dirty="0"/>
              <a:t>Click to edit title</a:t>
            </a:r>
          </a:p>
        </p:txBody>
      </p:sp>
    </p:spTree>
    <p:extLst>
      <p:ext uri="{BB962C8B-B14F-4D97-AF65-F5344CB8AC3E}">
        <p14:creationId xmlns:p14="http://schemas.microsoft.com/office/powerpoint/2010/main" val="2944414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two columns content with foo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49B2F53-3D81-4CF7-81AE-806EBBEB9C3C}" type="datetimeFigureOut">
              <a:rPr lang="en-US" smtClean="0"/>
              <a:pPr/>
              <a:t>03-Sep-25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C796FB5-CDE6-4BE0-8F47-5234C715644B}" type="slidenum">
              <a:rPr lang="en-CA" smtClean="0"/>
              <a:pPr/>
              <a:t>‹#›</a:t>
            </a:fld>
            <a:endParaRPr lang="en-CA"/>
          </a:p>
        </p:txBody>
      </p:sp>
      <p:sp>
        <p:nvSpPr>
          <p:cNvPr id="8" name="Title Placeholder 1">
            <a:extLst>
              <a:ext uri="{FF2B5EF4-FFF2-40B4-BE49-F238E27FC236}">
                <a16:creationId xmlns:a16="http://schemas.microsoft.com/office/drawing/2014/main" id="{CB971B7F-1741-9A4A-B925-11E1F5B352C4}"/>
              </a:ext>
            </a:extLst>
          </p:cNvPr>
          <p:cNvSpPr>
            <a:spLocks noGrp="1"/>
          </p:cNvSpPr>
          <p:nvPr>
            <p:ph type="title" hasCustomPrompt="1"/>
          </p:nvPr>
        </p:nvSpPr>
        <p:spPr>
          <a:xfrm>
            <a:off x="494053" y="365125"/>
            <a:ext cx="8155896" cy="1110526"/>
          </a:xfrm>
          <a:prstGeom prst="rect">
            <a:avLst/>
          </a:prstGeom>
        </p:spPr>
        <p:txBody>
          <a:bodyPr vert="horz" lIns="91440" tIns="45720" rIns="91440" bIns="45720" rtlCol="0" anchor="ctr">
            <a:noAutofit/>
          </a:bodyPr>
          <a:lstStyle>
            <a:lvl1pPr>
              <a:defRPr>
                <a:solidFill>
                  <a:schemeClr val="bg1"/>
                </a:solidFill>
              </a:defRPr>
            </a:lvl1pPr>
          </a:lstStyle>
          <a:p>
            <a:r>
              <a:rPr lang="en-US" dirty="0"/>
              <a:t>Click to edit title</a:t>
            </a:r>
          </a:p>
        </p:txBody>
      </p:sp>
      <p:sp>
        <p:nvSpPr>
          <p:cNvPr id="9" name="Content Placeholder 2">
            <a:extLst>
              <a:ext uri="{FF2B5EF4-FFF2-40B4-BE49-F238E27FC236}">
                <a16:creationId xmlns:a16="http://schemas.microsoft.com/office/drawing/2014/main" id="{F32FC316-43A0-314E-884C-19A6592161FA}"/>
              </a:ext>
            </a:extLst>
          </p:cNvPr>
          <p:cNvSpPr>
            <a:spLocks noGrp="1"/>
          </p:cNvSpPr>
          <p:nvPr>
            <p:ph sz="half" idx="1" hasCustomPrompt="1"/>
          </p:nvPr>
        </p:nvSpPr>
        <p:spPr>
          <a:xfrm>
            <a:off x="494053" y="1497701"/>
            <a:ext cx="3989661" cy="4072255"/>
          </a:xfrm>
        </p:spPr>
        <p:txBody>
          <a:bodyPr>
            <a:noAutofit/>
          </a:bodyPr>
          <a:lstStyle>
            <a:lvl1pPr>
              <a:spcAft>
                <a:spcPts val="1200"/>
              </a:spcAft>
              <a:defRPr sz="2800"/>
            </a:lvl1pPr>
            <a:lvl2pPr>
              <a:spcAft>
                <a:spcPts val="1200"/>
              </a:spcAft>
              <a:defRPr sz="2400"/>
            </a:lvl2pPr>
            <a:lvl3pPr>
              <a:spcAft>
                <a:spcPts val="1200"/>
              </a:spcAft>
              <a:defRPr sz="2000"/>
            </a:lvl3pPr>
            <a:lvl4pPr>
              <a:spcAft>
                <a:spcPts val="1200"/>
              </a:spcAft>
              <a:defRPr sz="1800"/>
            </a:lvl4pPr>
          </a:lstStyle>
          <a:p>
            <a:pPr lvl="0"/>
            <a:r>
              <a:rPr lang="en-US" dirty="0"/>
              <a:t>Edit first level bullet</a:t>
            </a:r>
          </a:p>
          <a:p>
            <a:pPr lvl="1"/>
            <a:r>
              <a:rPr lang="en-US" dirty="0"/>
              <a:t>Second level</a:t>
            </a:r>
          </a:p>
          <a:p>
            <a:pPr lvl="2"/>
            <a:r>
              <a:rPr lang="en-US" dirty="0"/>
              <a:t>Third level</a:t>
            </a:r>
          </a:p>
          <a:p>
            <a:pPr lvl="3"/>
            <a:r>
              <a:rPr lang="en-US" dirty="0"/>
              <a:t>Fourth level</a:t>
            </a:r>
          </a:p>
        </p:txBody>
      </p:sp>
      <p:sp>
        <p:nvSpPr>
          <p:cNvPr id="10" name="Content Placeholder 3">
            <a:extLst>
              <a:ext uri="{FF2B5EF4-FFF2-40B4-BE49-F238E27FC236}">
                <a16:creationId xmlns:a16="http://schemas.microsoft.com/office/drawing/2014/main" id="{AB32E208-AE39-D149-A2EC-87102F8C0C21}"/>
              </a:ext>
            </a:extLst>
          </p:cNvPr>
          <p:cNvSpPr>
            <a:spLocks noGrp="1"/>
          </p:cNvSpPr>
          <p:nvPr>
            <p:ph sz="half" idx="2" hasCustomPrompt="1"/>
          </p:nvPr>
        </p:nvSpPr>
        <p:spPr>
          <a:xfrm>
            <a:off x="4660287" y="1497702"/>
            <a:ext cx="3989662" cy="4072256"/>
          </a:xfrm>
        </p:spPr>
        <p:txBody>
          <a:bodyPr>
            <a:noAutofit/>
          </a:bodyPr>
          <a:lstStyle>
            <a:lvl1pPr>
              <a:spcAft>
                <a:spcPts val="1200"/>
              </a:spcAft>
              <a:defRPr sz="2800" baseline="0"/>
            </a:lvl1pPr>
            <a:lvl2pPr>
              <a:spcAft>
                <a:spcPts val="1200"/>
              </a:spcAft>
              <a:defRPr sz="2400"/>
            </a:lvl2pPr>
            <a:lvl3pPr>
              <a:spcAft>
                <a:spcPts val="1200"/>
              </a:spcAft>
              <a:defRPr sz="2000"/>
            </a:lvl3pPr>
            <a:lvl4pPr>
              <a:spcAft>
                <a:spcPts val="1200"/>
              </a:spcAft>
              <a:defRPr sz="1800"/>
            </a:lvl4pPr>
          </a:lstStyle>
          <a:p>
            <a:pPr lvl="0"/>
            <a:r>
              <a:rPr lang="en-US" dirty="0"/>
              <a:t>Edit first level bullet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06353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lumn text with title and sub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Placeholder 1">
            <a:extLst>
              <a:ext uri="{FF2B5EF4-FFF2-40B4-BE49-F238E27FC236}">
                <a16:creationId xmlns:a16="http://schemas.microsoft.com/office/drawing/2014/main" id="{11C16B46-AD21-E043-ADB4-1911CE898A9D}"/>
              </a:ext>
            </a:extLst>
          </p:cNvPr>
          <p:cNvSpPr>
            <a:spLocks noGrp="1"/>
          </p:cNvSpPr>
          <p:nvPr>
            <p:ph type="title" hasCustomPrompt="1"/>
          </p:nvPr>
        </p:nvSpPr>
        <p:spPr>
          <a:xfrm>
            <a:off x="494053" y="365125"/>
            <a:ext cx="8155896" cy="1110526"/>
          </a:xfrm>
          <a:prstGeom prst="rect">
            <a:avLst/>
          </a:prstGeom>
        </p:spPr>
        <p:txBody>
          <a:bodyPr vert="horz" lIns="91440" tIns="45720" rIns="91440" bIns="45720" rtlCol="0" anchor="ctr">
            <a:noAutofit/>
          </a:bodyPr>
          <a:lstStyle/>
          <a:p>
            <a:r>
              <a:rPr lang="en-US" dirty="0"/>
              <a:t>Click to edit title</a:t>
            </a:r>
          </a:p>
        </p:txBody>
      </p:sp>
      <p:sp>
        <p:nvSpPr>
          <p:cNvPr id="9" name="Text Placeholder 2">
            <a:extLst>
              <a:ext uri="{FF2B5EF4-FFF2-40B4-BE49-F238E27FC236}">
                <a16:creationId xmlns:a16="http://schemas.microsoft.com/office/drawing/2014/main" id="{DF5D3C69-508E-E343-82E0-194270BE750D}"/>
              </a:ext>
            </a:extLst>
          </p:cNvPr>
          <p:cNvSpPr>
            <a:spLocks noGrp="1"/>
          </p:cNvSpPr>
          <p:nvPr>
            <p:ph type="body" idx="26" hasCustomPrompt="1"/>
          </p:nvPr>
        </p:nvSpPr>
        <p:spPr>
          <a:xfrm>
            <a:off x="494053" y="1642768"/>
            <a:ext cx="2606277" cy="567559"/>
          </a:xfrm>
        </p:spPr>
        <p:txBody>
          <a:bodyPr anchor="t">
            <a:noAutofit/>
          </a:bodyPr>
          <a:lstStyle>
            <a:lvl1pPr marL="0" indent="0">
              <a:buNone/>
              <a:defRPr sz="1600" b="0">
                <a:solidFill>
                  <a:schemeClr val="tx2">
                    <a:lumMod val="50000"/>
                  </a:schemeClr>
                </a:solidFill>
              </a:defRPr>
            </a:lvl1pPr>
            <a:lvl2pPr marL="380992" indent="0">
              <a:buNone/>
              <a:defRPr sz="1667" b="1"/>
            </a:lvl2pPr>
            <a:lvl3pPr marL="761985" indent="0">
              <a:buNone/>
              <a:defRPr sz="1500" b="1"/>
            </a:lvl3pPr>
            <a:lvl4pPr marL="1142977" indent="0">
              <a:buNone/>
              <a:defRPr sz="1333" b="1"/>
            </a:lvl4pPr>
            <a:lvl5pPr marL="1523970" indent="0">
              <a:buNone/>
              <a:defRPr sz="1333" b="1"/>
            </a:lvl5pPr>
            <a:lvl6pPr marL="1904962" indent="0">
              <a:buNone/>
              <a:defRPr sz="1333" b="1"/>
            </a:lvl6pPr>
            <a:lvl7pPr marL="2285954" indent="0">
              <a:buNone/>
              <a:defRPr sz="1333" b="1"/>
            </a:lvl7pPr>
            <a:lvl8pPr marL="2666947" indent="0">
              <a:buNone/>
              <a:defRPr sz="1333" b="1"/>
            </a:lvl8pPr>
            <a:lvl9pPr marL="3047940" indent="0">
              <a:buNone/>
              <a:defRPr sz="1333" b="1"/>
            </a:lvl9pPr>
          </a:lstStyle>
          <a:p>
            <a:pPr lvl="0"/>
            <a:r>
              <a:rPr lang="en-US" dirty="0"/>
              <a:t>Click to edit sub heading</a:t>
            </a:r>
          </a:p>
        </p:txBody>
      </p:sp>
      <p:sp>
        <p:nvSpPr>
          <p:cNvPr id="10" name="Text Placeholder 2">
            <a:extLst>
              <a:ext uri="{FF2B5EF4-FFF2-40B4-BE49-F238E27FC236}">
                <a16:creationId xmlns:a16="http://schemas.microsoft.com/office/drawing/2014/main" id="{9B9A5ACD-B447-8F44-9065-AD7D1222E29D}"/>
              </a:ext>
            </a:extLst>
          </p:cNvPr>
          <p:cNvSpPr>
            <a:spLocks noGrp="1"/>
          </p:cNvSpPr>
          <p:nvPr>
            <p:ph type="body" idx="27" hasCustomPrompt="1"/>
          </p:nvPr>
        </p:nvSpPr>
        <p:spPr>
          <a:xfrm>
            <a:off x="3268160" y="1653166"/>
            <a:ext cx="2606277" cy="567559"/>
          </a:xfrm>
        </p:spPr>
        <p:txBody>
          <a:bodyPr anchor="t">
            <a:noAutofit/>
          </a:bodyPr>
          <a:lstStyle>
            <a:lvl1pPr marL="0" indent="0">
              <a:buNone/>
              <a:defRPr sz="1600" b="0">
                <a:solidFill>
                  <a:schemeClr val="tx2">
                    <a:lumMod val="50000"/>
                  </a:schemeClr>
                </a:solidFill>
              </a:defRPr>
            </a:lvl1pPr>
            <a:lvl2pPr marL="380992" indent="0">
              <a:buNone/>
              <a:defRPr sz="1667" b="1"/>
            </a:lvl2pPr>
            <a:lvl3pPr marL="761985" indent="0">
              <a:buNone/>
              <a:defRPr sz="1500" b="1"/>
            </a:lvl3pPr>
            <a:lvl4pPr marL="1142977" indent="0">
              <a:buNone/>
              <a:defRPr sz="1333" b="1"/>
            </a:lvl4pPr>
            <a:lvl5pPr marL="1523970" indent="0">
              <a:buNone/>
              <a:defRPr sz="1333" b="1"/>
            </a:lvl5pPr>
            <a:lvl6pPr marL="1904962" indent="0">
              <a:buNone/>
              <a:defRPr sz="1333" b="1"/>
            </a:lvl6pPr>
            <a:lvl7pPr marL="2285954" indent="0">
              <a:buNone/>
              <a:defRPr sz="1333" b="1"/>
            </a:lvl7pPr>
            <a:lvl8pPr marL="2666947" indent="0">
              <a:buNone/>
              <a:defRPr sz="1333" b="1"/>
            </a:lvl8pPr>
            <a:lvl9pPr marL="3047940" indent="0">
              <a:buNone/>
              <a:defRPr sz="1333" b="1"/>
            </a:lvl9pPr>
          </a:lstStyle>
          <a:p>
            <a:pPr lvl="0"/>
            <a:r>
              <a:rPr lang="en-US" dirty="0"/>
              <a:t>Click to edit sub heading</a:t>
            </a:r>
          </a:p>
        </p:txBody>
      </p:sp>
      <p:sp>
        <p:nvSpPr>
          <p:cNvPr id="11" name="Text Placeholder 2">
            <a:extLst>
              <a:ext uri="{FF2B5EF4-FFF2-40B4-BE49-F238E27FC236}">
                <a16:creationId xmlns:a16="http://schemas.microsoft.com/office/drawing/2014/main" id="{E35FDE71-5828-1A47-B218-9FF0C40675E7}"/>
              </a:ext>
            </a:extLst>
          </p:cNvPr>
          <p:cNvSpPr>
            <a:spLocks noGrp="1"/>
          </p:cNvSpPr>
          <p:nvPr>
            <p:ph type="body" idx="28" hasCustomPrompt="1"/>
          </p:nvPr>
        </p:nvSpPr>
        <p:spPr>
          <a:xfrm>
            <a:off x="6047190" y="1653166"/>
            <a:ext cx="2606277" cy="567559"/>
          </a:xfrm>
        </p:spPr>
        <p:txBody>
          <a:bodyPr anchor="t">
            <a:noAutofit/>
          </a:bodyPr>
          <a:lstStyle>
            <a:lvl1pPr marL="0" indent="0">
              <a:buNone/>
              <a:defRPr sz="1600" b="0">
                <a:solidFill>
                  <a:schemeClr val="tx2">
                    <a:lumMod val="50000"/>
                  </a:schemeClr>
                </a:solidFill>
              </a:defRPr>
            </a:lvl1pPr>
            <a:lvl2pPr marL="380992" indent="0">
              <a:buNone/>
              <a:defRPr sz="1667" b="1"/>
            </a:lvl2pPr>
            <a:lvl3pPr marL="761985" indent="0">
              <a:buNone/>
              <a:defRPr sz="1500" b="1"/>
            </a:lvl3pPr>
            <a:lvl4pPr marL="1142977" indent="0">
              <a:buNone/>
              <a:defRPr sz="1333" b="1"/>
            </a:lvl4pPr>
            <a:lvl5pPr marL="1523970" indent="0">
              <a:buNone/>
              <a:defRPr sz="1333" b="1"/>
            </a:lvl5pPr>
            <a:lvl6pPr marL="1904962" indent="0">
              <a:buNone/>
              <a:defRPr sz="1333" b="1"/>
            </a:lvl6pPr>
            <a:lvl7pPr marL="2285954" indent="0">
              <a:buNone/>
              <a:defRPr sz="1333" b="1"/>
            </a:lvl7pPr>
            <a:lvl8pPr marL="2666947" indent="0">
              <a:buNone/>
              <a:defRPr sz="1333" b="1"/>
            </a:lvl8pPr>
            <a:lvl9pPr marL="3047940" indent="0">
              <a:buNone/>
              <a:defRPr sz="1333" b="1"/>
            </a:lvl9pPr>
          </a:lstStyle>
          <a:p>
            <a:pPr lvl="0"/>
            <a:r>
              <a:rPr lang="en-US" dirty="0"/>
              <a:t>Click to edit sub heading</a:t>
            </a:r>
          </a:p>
        </p:txBody>
      </p:sp>
      <p:sp>
        <p:nvSpPr>
          <p:cNvPr id="12" name="Content Placeholder 2">
            <a:extLst>
              <a:ext uri="{FF2B5EF4-FFF2-40B4-BE49-F238E27FC236}">
                <a16:creationId xmlns:a16="http://schemas.microsoft.com/office/drawing/2014/main" id="{27284AE9-8724-F345-B285-3794B6E93521}"/>
              </a:ext>
            </a:extLst>
          </p:cNvPr>
          <p:cNvSpPr>
            <a:spLocks noGrp="1"/>
          </p:cNvSpPr>
          <p:nvPr>
            <p:ph sz="half" idx="29" hasCustomPrompt="1"/>
          </p:nvPr>
        </p:nvSpPr>
        <p:spPr>
          <a:xfrm>
            <a:off x="490534" y="2231124"/>
            <a:ext cx="2606276" cy="3457076"/>
          </a:xfrm>
        </p:spPr>
        <p:txBody>
          <a:bodyPr>
            <a:noAutofit/>
          </a:bodyPr>
          <a:lstStyle>
            <a:lvl1pPr marL="0" indent="0">
              <a:spcBef>
                <a:spcPts val="600"/>
              </a:spcBef>
              <a:spcAft>
                <a:spcPts val="0"/>
              </a:spcAft>
              <a:buNone/>
              <a:defRPr sz="2000"/>
            </a:lvl1pPr>
            <a:lvl2pPr>
              <a:spcBef>
                <a:spcPts val="600"/>
              </a:spcBef>
              <a:spcAft>
                <a:spcPts val="0"/>
              </a:spcAft>
              <a:defRPr sz="1800" b="0" i="0">
                <a:latin typeface="Montserrat" pitchFamily="2" charset="77"/>
                <a:cs typeface="Montserrat" pitchFamily="2" charset="77"/>
              </a:defRPr>
            </a:lvl2pPr>
            <a:lvl3pPr>
              <a:spcBef>
                <a:spcPts val="600"/>
              </a:spcBef>
              <a:spcAft>
                <a:spcPts val="0"/>
              </a:spcAft>
              <a:defRPr sz="1600" b="0" i="0">
                <a:latin typeface="Montserrat" pitchFamily="2" charset="77"/>
                <a:cs typeface="Montserrat" pitchFamily="2" charset="77"/>
              </a:defRPr>
            </a:lvl3pPr>
            <a:lvl4pPr>
              <a:spcBef>
                <a:spcPts val="600"/>
              </a:spcBef>
              <a:spcAft>
                <a:spcPts val="0"/>
              </a:spcAft>
              <a:defRPr sz="1400" b="0" i="0">
                <a:latin typeface="Montserrat" pitchFamily="2" charset="77"/>
                <a:cs typeface="Montserrat" pitchFamily="2" charset="77"/>
              </a:defRPr>
            </a:lvl4pPr>
          </a:lstStyle>
          <a:p>
            <a:pPr lvl="0"/>
            <a:r>
              <a:rPr lang="en-US" dirty="0"/>
              <a:t>Edit first level bullet</a:t>
            </a:r>
          </a:p>
          <a:p>
            <a:pPr lvl="1"/>
            <a:r>
              <a:rPr lang="en-US" dirty="0"/>
              <a:t>Second level</a:t>
            </a:r>
          </a:p>
          <a:p>
            <a:pPr lvl="2"/>
            <a:r>
              <a:rPr lang="en-US" dirty="0"/>
              <a:t>Third level</a:t>
            </a:r>
          </a:p>
          <a:p>
            <a:pPr lvl="3"/>
            <a:r>
              <a:rPr lang="en-US" dirty="0"/>
              <a:t>Fourth level</a:t>
            </a:r>
          </a:p>
        </p:txBody>
      </p:sp>
      <p:sp>
        <p:nvSpPr>
          <p:cNvPr id="13" name="Content Placeholder 2">
            <a:extLst>
              <a:ext uri="{FF2B5EF4-FFF2-40B4-BE49-F238E27FC236}">
                <a16:creationId xmlns:a16="http://schemas.microsoft.com/office/drawing/2014/main" id="{2398B590-CBBB-E946-9667-816B3FD224E8}"/>
              </a:ext>
            </a:extLst>
          </p:cNvPr>
          <p:cNvSpPr>
            <a:spLocks noGrp="1"/>
          </p:cNvSpPr>
          <p:nvPr>
            <p:ph sz="half" idx="30" hasCustomPrompt="1"/>
          </p:nvPr>
        </p:nvSpPr>
        <p:spPr>
          <a:xfrm>
            <a:off x="3270621" y="2220727"/>
            <a:ext cx="2606276" cy="3457076"/>
          </a:xfrm>
        </p:spPr>
        <p:txBody>
          <a:bodyPr>
            <a:noAutofit/>
          </a:bodyPr>
          <a:lstStyle>
            <a:lvl1pPr marL="0" indent="0">
              <a:spcBef>
                <a:spcPts val="600"/>
              </a:spcBef>
              <a:spcAft>
                <a:spcPts val="0"/>
              </a:spcAft>
              <a:buNone/>
              <a:defRPr sz="2000"/>
            </a:lvl1pPr>
            <a:lvl2pPr>
              <a:spcBef>
                <a:spcPts val="600"/>
              </a:spcBef>
              <a:spcAft>
                <a:spcPts val="0"/>
              </a:spcAft>
              <a:defRPr sz="1800" b="0" i="0">
                <a:latin typeface="Montserrat" pitchFamily="2" charset="77"/>
                <a:cs typeface="Montserrat" pitchFamily="2" charset="77"/>
              </a:defRPr>
            </a:lvl2pPr>
            <a:lvl3pPr>
              <a:spcBef>
                <a:spcPts val="600"/>
              </a:spcBef>
              <a:spcAft>
                <a:spcPts val="0"/>
              </a:spcAft>
              <a:defRPr sz="1600" b="0" i="0">
                <a:latin typeface="Montserrat" pitchFamily="2" charset="77"/>
                <a:cs typeface="Montserrat" pitchFamily="2" charset="77"/>
              </a:defRPr>
            </a:lvl3pPr>
            <a:lvl4pPr>
              <a:spcBef>
                <a:spcPts val="600"/>
              </a:spcBef>
              <a:spcAft>
                <a:spcPts val="0"/>
              </a:spcAft>
              <a:defRPr sz="1400" b="0" i="0">
                <a:latin typeface="Montserrat" pitchFamily="2" charset="77"/>
                <a:cs typeface="Montserrat" pitchFamily="2" charset="77"/>
              </a:defRPr>
            </a:lvl4pPr>
          </a:lstStyle>
          <a:p>
            <a:pPr lvl="0"/>
            <a:r>
              <a:rPr lang="en-US" dirty="0"/>
              <a:t>Edit first level bullet</a:t>
            </a:r>
          </a:p>
          <a:p>
            <a:pPr lvl="1"/>
            <a:r>
              <a:rPr lang="en-US" dirty="0"/>
              <a:t>Second level</a:t>
            </a:r>
          </a:p>
          <a:p>
            <a:pPr lvl="2"/>
            <a:r>
              <a:rPr lang="en-US" dirty="0"/>
              <a:t>Third level</a:t>
            </a:r>
          </a:p>
          <a:p>
            <a:pPr lvl="3"/>
            <a:r>
              <a:rPr lang="en-US" dirty="0"/>
              <a:t>Fourth level</a:t>
            </a:r>
          </a:p>
        </p:txBody>
      </p:sp>
      <p:sp>
        <p:nvSpPr>
          <p:cNvPr id="14" name="Content Placeholder 2">
            <a:extLst>
              <a:ext uri="{FF2B5EF4-FFF2-40B4-BE49-F238E27FC236}">
                <a16:creationId xmlns:a16="http://schemas.microsoft.com/office/drawing/2014/main" id="{9E29763F-CBDB-6441-8283-079979A86EC9}"/>
              </a:ext>
            </a:extLst>
          </p:cNvPr>
          <p:cNvSpPr>
            <a:spLocks noGrp="1"/>
          </p:cNvSpPr>
          <p:nvPr>
            <p:ph sz="half" idx="31" hasCustomPrompt="1"/>
          </p:nvPr>
        </p:nvSpPr>
        <p:spPr>
          <a:xfrm>
            <a:off x="6043673" y="2231124"/>
            <a:ext cx="2606276" cy="3457076"/>
          </a:xfrm>
        </p:spPr>
        <p:txBody>
          <a:bodyPr>
            <a:noAutofit/>
          </a:bodyPr>
          <a:lstStyle>
            <a:lvl1pPr marL="0" indent="0">
              <a:spcBef>
                <a:spcPts val="600"/>
              </a:spcBef>
              <a:spcAft>
                <a:spcPts val="0"/>
              </a:spcAft>
              <a:buNone/>
              <a:defRPr sz="2000"/>
            </a:lvl1pPr>
            <a:lvl2pPr>
              <a:spcBef>
                <a:spcPts val="600"/>
              </a:spcBef>
              <a:spcAft>
                <a:spcPts val="0"/>
              </a:spcAft>
              <a:defRPr sz="1800" b="0" i="0">
                <a:latin typeface="Montserrat" pitchFamily="2" charset="77"/>
                <a:cs typeface="Montserrat" pitchFamily="2" charset="77"/>
              </a:defRPr>
            </a:lvl2pPr>
            <a:lvl3pPr>
              <a:spcBef>
                <a:spcPts val="600"/>
              </a:spcBef>
              <a:spcAft>
                <a:spcPts val="0"/>
              </a:spcAft>
              <a:defRPr sz="1600" b="0" i="0">
                <a:latin typeface="Montserrat" pitchFamily="2" charset="77"/>
                <a:cs typeface="Montserrat" pitchFamily="2" charset="77"/>
              </a:defRPr>
            </a:lvl3pPr>
            <a:lvl4pPr>
              <a:spcBef>
                <a:spcPts val="600"/>
              </a:spcBef>
              <a:spcAft>
                <a:spcPts val="0"/>
              </a:spcAft>
              <a:defRPr sz="1400" b="0" i="0">
                <a:latin typeface="Montserrat" pitchFamily="2" charset="77"/>
                <a:cs typeface="Montserrat" pitchFamily="2" charset="77"/>
              </a:defRPr>
            </a:lvl4pPr>
          </a:lstStyle>
          <a:p>
            <a:pPr lvl="0"/>
            <a:r>
              <a:rPr lang="en-US" dirty="0"/>
              <a:t>Edit first level bullet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49518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olumn text with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Placeholder 1">
            <a:extLst>
              <a:ext uri="{FF2B5EF4-FFF2-40B4-BE49-F238E27FC236}">
                <a16:creationId xmlns:a16="http://schemas.microsoft.com/office/drawing/2014/main" id="{11C16B46-AD21-E043-ADB4-1911CE898A9D}"/>
              </a:ext>
            </a:extLst>
          </p:cNvPr>
          <p:cNvSpPr>
            <a:spLocks noGrp="1"/>
          </p:cNvSpPr>
          <p:nvPr>
            <p:ph type="title" hasCustomPrompt="1"/>
          </p:nvPr>
        </p:nvSpPr>
        <p:spPr>
          <a:xfrm>
            <a:off x="494053" y="365125"/>
            <a:ext cx="8155896" cy="1110526"/>
          </a:xfrm>
          <a:prstGeom prst="rect">
            <a:avLst/>
          </a:prstGeom>
        </p:spPr>
        <p:txBody>
          <a:bodyPr vert="horz" lIns="91440" tIns="45720" rIns="91440" bIns="45720" rtlCol="0" anchor="ctr">
            <a:noAutofit/>
          </a:bodyPr>
          <a:lstStyle/>
          <a:p>
            <a:r>
              <a:rPr lang="en-US" dirty="0"/>
              <a:t>Click to edit title</a:t>
            </a:r>
          </a:p>
        </p:txBody>
      </p:sp>
      <p:sp>
        <p:nvSpPr>
          <p:cNvPr id="12" name="Content Placeholder 2">
            <a:extLst>
              <a:ext uri="{FF2B5EF4-FFF2-40B4-BE49-F238E27FC236}">
                <a16:creationId xmlns:a16="http://schemas.microsoft.com/office/drawing/2014/main" id="{27284AE9-8724-F345-B285-3794B6E93521}"/>
              </a:ext>
            </a:extLst>
          </p:cNvPr>
          <p:cNvSpPr>
            <a:spLocks noGrp="1"/>
          </p:cNvSpPr>
          <p:nvPr>
            <p:ph sz="half" idx="29" hasCustomPrompt="1"/>
          </p:nvPr>
        </p:nvSpPr>
        <p:spPr>
          <a:xfrm>
            <a:off x="490534" y="1486051"/>
            <a:ext cx="2606276" cy="4034864"/>
          </a:xfrm>
        </p:spPr>
        <p:txBody>
          <a:bodyPr>
            <a:noAutofit/>
          </a:bodyPr>
          <a:lstStyle>
            <a:lvl1pPr marL="0" indent="0">
              <a:spcBef>
                <a:spcPts val="600"/>
              </a:spcBef>
              <a:spcAft>
                <a:spcPts val="0"/>
              </a:spcAft>
              <a:buNone/>
              <a:defRPr sz="2000"/>
            </a:lvl1pPr>
            <a:lvl2pPr>
              <a:spcBef>
                <a:spcPts val="600"/>
              </a:spcBef>
              <a:spcAft>
                <a:spcPts val="0"/>
              </a:spcAft>
              <a:defRPr sz="1800" b="0" i="0">
                <a:latin typeface="Montserrat" pitchFamily="2" charset="77"/>
                <a:cs typeface="Montserrat" pitchFamily="2" charset="77"/>
              </a:defRPr>
            </a:lvl2pPr>
            <a:lvl3pPr>
              <a:spcBef>
                <a:spcPts val="600"/>
              </a:spcBef>
              <a:spcAft>
                <a:spcPts val="0"/>
              </a:spcAft>
              <a:defRPr sz="1600" b="0" i="0">
                <a:latin typeface="Montserrat" pitchFamily="2" charset="77"/>
                <a:cs typeface="Montserrat" pitchFamily="2" charset="77"/>
              </a:defRPr>
            </a:lvl3pPr>
            <a:lvl4pPr>
              <a:spcBef>
                <a:spcPts val="600"/>
              </a:spcBef>
              <a:spcAft>
                <a:spcPts val="0"/>
              </a:spcAft>
              <a:defRPr sz="1400" b="0" i="0">
                <a:latin typeface="Montserrat" pitchFamily="2" charset="77"/>
                <a:cs typeface="Montserrat" pitchFamily="2" charset="77"/>
              </a:defRPr>
            </a:lvl4pPr>
          </a:lstStyle>
          <a:p>
            <a:pPr lvl="0"/>
            <a:r>
              <a:rPr lang="en-US" dirty="0"/>
              <a:t>Edit first level bullet</a:t>
            </a:r>
          </a:p>
          <a:p>
            <a:pPr lvl="1"/>
            <a:r>
              <a:rPr lang="en-US" dirty="0"/>
              <a:t>Second level</a:t>
            </a:r>
          </a:p>
          <a:p>
            <a:pPr lvl="2"/>
            <a:r>
              <a:rPr lang="en-US" dirty="0"/>
              <a:t>Third level</a:t>
            </a:r>
          </a:p>
          <a:p>
            <a:pPr lvl="3"/>
            <a:r>
              <a:rPr lang="en-US" dirty="0"/>
              <a:t>Fourth level</a:t>
            </a:r>
          </a:p>
        </p:txBody>
      </p:sp>
      <p:sp>
        <p:nvSpPr>
          <p:cNvPr id="13" name="Content Placeholder 2">
            <a:extLst>
              <a:ext uri="{FF2B5EF4-FFF2-40B4-BE49-F238E27FC236}">
                <a16:creationId xmlns:a16="http://schemas.microsoft.com/office/drawing/2014/main" id="{2398B590-CBBB-E946-9667-816B3FD224E8}"/>
              </a:ext>
            </a:extLst>
          </p:cNvPr>
          <p:cNvSpPr>
            <a:spLocks noGrp="1"/>
          </p:cNvSpPr>
          <p:nvPr>
            <p:ph sz="half" idx="30" hasCustomPrompt="1"/>
          </p:nvPr>
        </p:nvSpPr>
        <p:spPr>
          <a:xfrm>
            <a:off x="3270621" y="1475653"/>
            <a:ext cx="2606276" cy="4034864"/>
          </a:xfrm>
        </p:spPr>
        <p:txBody>
          <a:bodyPr>
            <a:noAutofit/>
          </a:bodyPr>
          <a:lstStyle>
            <a:lvl1pPr marL="0" indent="0">
              <a:spcBef>
                <a:spcPts val="600"/>
              </a:spcBef>
              <a:spcAft>
                <a:spcPts val="0"/>
              </a:spcAft>
              <a:buNone/>
              <a:defRPr sz="2000"/>
            </a:lvl1pPr>
            <a:lvl2pPr>
              <a:spcBef>
                <a:spcPts val="600"/>
              </a:spcBef>
              <a:spcAft>
                <a:spcPts val="0"/>
              </a:spcAft>
              <a:defRPr sz="1800" b="0" i="0">
                <a:latin typeface="Montserrat" pitchFamily="2" charset="77"/>
                <a:cs typeface="Montserrat" pitchFamily="2" charset="77"/>
              </a:defRPr>
            </a:lvl2pPr>
            <a:lvl3pPr>
              <a:spcBef>
                <a:spcPts val="600"/>
              </a:spcBef>
              <a:spcAft>
                <a:spcPts val="0"/>
              </a:spcAft>
              <a:defRPr sz="1600" b="0" i="0">
                <a:latin typeface="Montserrat" pitchFamily="2" charset="77"/>
                <a:cs typeface="Montserrat" pitchFamily="2" charset="77"/>
              </a:defRPr>
            </a:lvl3pPr>
            <a:lvl4pPr>
              <a:spcBef>
                <a:spcPts val="600"/>
              </a:spcBef>
              <a:spcAft>
                <a:spcPts val="0"/>
              </a:spcAft>
              <a:defRPr sz="1400" b="0" i="0">
                <a:latin typeface="Montserrat" pitchFamily="2" charset="77"/>
                <a:cs typeface="Montserrat" pitchFamily="2" charset="77"/>
              </a:defRPr>
            </a:lvl4pPr>
          </a:lstStyle>
          <a:p>
            <a:pPr lvl="0"/>
            <a:r>
              <a:rPr lang="en-US" dirty="0"/>
              <a:t>Edit first level bullet</a:t>
            </a:r>
          </a:p>
          <a:p>
            <a:pPr lvl="1"/>
            <a:r>
              <a:rPr lang="en-US" dirty="0"/>
              <a:t>Second level</a:t>
            </a:r>
          </a:p>
          <a:p>
            <a:pPr lvl="2"/>
            <a:r>
              <a:rPr lang="en-US" dirty="0"/>
              <a:t>Third level</a:t>
            </a:r>
          </a:p>
          <a:p>
            <a:pPr lvl="3"/>
            <a:r>
              <a:rPr lang="en-US" dirty="0"/>
              <a:t>Fourth level</a:t>
            </a:r>
          </a:p>
        </p:txBody>
      </p:sp>
      <p:sp>
        <p:nvSpPr>
          <p:cNvPr id="14" name="Content Placeholder 2">
            <a:extLst>
              <a:ext uri="{FF2B5EF4-FFF2-40B4-BE49-F238E27FC236}">
                <a16:creationId xmlns:a16="http://schemas.microsoft.com/office/drawing/2014/main" id="{9E29763F-CBDB-6441-8283-079979A86EC9}"/>
              </a:ext>
            </a:extLst>
          </p:cNvPr>
          <p:cNvSpPr>
            <a:spLocks noGrp="1"/>
          </p:cNvSpPr>
          <p:nvPr>
            <p:ph sz="half" idx="31" hasCustomPrompt="1"/>
          </p:nvPr>
        </p:nvSpPr>
        <p:spPr>
          <a:xfrm>
            <a:off x="6043673" y="1486051"/>
            <a:ext cx="2606276" cy="4034864"/>
          </a:xfrm>
        </p:spPr>
        <p:txBody>
          <a:bodyPr>
            <a:noAutofit/>
          </a:bodyPr>
          <a:lstStyle>
            <a:lvl1pPr marL="0" indent="0">
              <a:spcBef>
                <a:spcPts val="600"/>
              </a:spcBef>
              <a:spcAft>
                <a:spcPts val="0"/>
              </a:spcAft>
              <a:buNone/>
              <a:defRPr sz="2000"/>
            </a:lvl1pPr>
            <a:lvl2pPr>
              <a:spcBef>
                <a:spcPts val="600"/>
              </a:spcBef>
              <a:spcAft>
                <a:spcPts val="0"/>
              </a:spcAft>
              <a:defRPr sz="1800" b="0" i="0">
                <a:latin typeface="Montserrat" pitchFamily="2" charset="77"/>
                <a:cs typeface="Montserrat" pitchFamily="2" charset="77"/>
              </a:defRPr>
            </a:lvl2pPr>
            <a:lvl3pPr>
              <a:spcBef>
                <a:spcPts val="600"/>
              </a:spcBef>
              <a:spcAft>
                <a:spcPts val="0"/>
              </a:spcAft>
              <a:defRPr sz="1600" b="0" i="0">
                <a:latin typeface="Montserrat" pitchFamily="2" charset="77"/>
                <a:cs typeface="Montserrat" pitchFamily="2" charset="77"/>
              </a:defRPr>
            </a:lvl3pPr>
            <a:lvl4pPr>
              <a:spcBef>
                <a:spcPts val="600"/>
              </a:spcBef>
              <a:spcAft>
                <a:spcPts val="0"/>
              </a:spcAft>
              <a:defRPr sz="1400" b="0" i="0">
                <a:latin typeface="Montserrat" pitchFamily="2" charset="77"/>
                <a:cs typeface="Montserrat" pitchFamily="2" charset="77"/>
              </a:defRPr>
            </a:lvl4pPr>
          </a:lstStyle>
          <a:p>
            <a:pPr lvl="0"/>
            <a:r>
              <a:rPr lang="en-US" dirty="0"/>
              <a:t>Edit first level bullet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41780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one column text, small title with foo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2E732-3AEB-2446-A6FA-5AFFBB873A20}"/>
              </a:ext>
            </a:extLst>
          </p:cNvPr>
          <p:cNvSpPr>
            <a:spLocks noGrp="1"/>
          </p:cNvSpPr>
          <p:nvPr>
            <p:ph type="title" hasCustomPrompt="1"/>
          </p:nvPr>
        </p:nvSpPr>
        <p:spPr>
          <a:xfrm>
            <a:off x="334611" y="732519"/>
            <a:ext cx="8564210" cy="599516"/>
          </a:xfrm>
        </p:spPr>
        <p:txBody>
          <a:bodyPr/>
          <a:lstStyle>
            <a:lvl1pPr>
              <a:defRPr sz="2400"/>
            </a:lvl1pPr>
          </a:lstStyle>
          <a:p>
            <a:r>
              <a:rPr lang="en-US" dirty="0"/>
              <a:t>Click to edit title</a:t>
            </a:r>
          </a:p>
        </p:txBody>
      </p:sp>
      <p:sp>
        <p:nvSpPr>
          <p:cNvPr id="3" name="Content Placeholder 2">
            <a:extLst>
              <a:ext uri="{FF2B5EF4-FFF2-40B4-BE49-F238E27FC236}">
                <a16:creationId xmlns:a16="http://schemas.microsoft.com/office/drawing/2014/main" id="{4453B807-26A2-0B44-917E-DCCFEF7EB298}"/>
              </a:ext>
            </a:extLst>
          </p:cNvPr>
          <p:cNvSpPr>
            <a:spLocks noGrp="1"/>
          </p:cNvSpPr>
          <p:nvPr>
            <p:ph sz="half" idx="1" hasCustomPrompt="1"/>
          </p:nvPr>
        </p:nvSpPr>
        <p:spPr>
          <a:xfrm>
            <a:off x="334612" y="1368208"/>
            <a:ext cx="8564209" cy="4370442"/>
          </a:xfrm>
        </p:spPr>
        <p:txBody>
          <a:bodyPr>
            <a:noAutofit/>
          </a:bodyPr>
          <a:lstStyle>
            <a:lvl1pPr marL="0" indent="0">
              <a:spcBef>
                <a:spcPts val="600"/>
              </a:spcBef>
              <a:spcAft>
                <a:spcPts val="0"/>
              </a:spcAft>
              <a:buNone/>
              <a:defRPr sz="2000"/>
            </a:lvl1pPr>
            <a:lvl2pPr>
              <a:spcBef>
                <a:spcPts val="600"/>
              </a:spcBef>
              <a:spcAft>
                <a:spcPts val="0"/>
              </a:spcAft>
              <a:defRPr sz="1800" b="0" i="0">
                <a:latin typeface="Montserrat" pitchFamily="2" charset="77"/>
                <a:cs typeface="Montserrat" pitchFamily="2" charset="77"/>
              </a:defRPr>
            </a:lvl2pPr>
            <a:lvl3pPr>
              <a:spcBef>
                <a:spcPts val="600"/>
              </a:spcBef>
              <a:spcAft>
                <a:spcPts val="0"/>
              </a:spcAft>
              <a:defRPr sz="1600" b="0" i="0">
                <a:latin typeface="Montserrat" pitchFamily="2" charset="77"/>
                <a:cs typeface="Montserrat" pitchFamily="2" charset="77"/>
              </a:defRPr>
            </a:lvl3pPr>
            <a:lvl4pPr>
              <a:spcBef>
                <a:spcPts val="600"/>
              </a:spcBef>
              <a:spcAft>
                <a:spcPts val="0"/>
              </a:spcAft>
              <a:defRPr sz="1400" b="0" i="0">
                <a:latin typeface="Montserrat" pitchFamily="2" charset="77"/>
                <a:cs typeface="Montserrat" pitchFamily="2" charset="77"/>
              </a:defRPr>
            </a:lvl4pPr>
          </a:lstStyle>
          <a:p>
            <a:pPr lvl="0"/>
            <a:r>
              <a:rPr lang="en-US" dirty="0"/>
              <a:t>Edit first level bullet</a:t>
            </a:r>
          </a:p>
          <a:p>
            <a:pPr lvl="1"/>
            <a:r>
              <a:rPr lang="en-US" dirty="0"/>
              <a:t>Second level</a:t>
            </a:r>
          </a:p>
          <a:p>
            <a:pPr lvl="2"/>
            <a:r>
              <a:rPr lang="en-US" dirty="0"/>
              <a:t>Third level</a:t>
            </a:r>
          </a:p>
          <a:p>
            <a:pPr lvl="3"/>
            <a:r>
              <a:rPr lang="en-US" dirty="0"/>
              <a:t>Fourth level</a:t>
            </a:r>
          </a:p>
        </p:txBody>
      </p:sp>
      <p:sp>
        <p:nvSpPr>
          <p:cNvPr id="4" name="Date Placeholder 3">
            <a:extLst>
              <a:ext uri="{FF2B5EF4-FFF2-40B4-BE49-F238E27FC236}">
                <a16:creationId xmlns:a16="http://schemas.microsoft.com/office/drawing/2014/main" id="{E616611C-9122-E049-912F-ABF2154EE879}"/>
              </a:ext>
            </a:extLst>
          </p:cNvPr>
          <p:cNvSpPr>
            <a:spLocks noGrp="1"/>
          </p:cNvSpPr>
          <p:nvPr>
            <p:ph type="dt" sz="half" idx="10"/>
          </p:nvPr>
        </p:nvSpPr>
        <p:spPr/>
        <p:txBody>
          <a:bodyPr/>
          <a:lstStyle/>
          <a:p>
            <a:fld id="{C49B2F53-3D81-4CF7-81AE-806EBBEB9C3C}" type="datetimeFigureOut">
              <a:rPr lang="en-US" smtClean="0"/>
              <a:pPr/>
              <a:t>03-Sep-25</a:t>
            </a:fld>
            <a:endParaRPr lang="en-CA"/>
          </a:p>
        </p:txBody>
      </p:sp>
      <p:sp>
        <p:nvSpPr>
          <p:cNvPr id="5" name="Footer Placeholder 4">
            <a:extLst>
              <a:ext uri="{FF2B5EF4-FFF2-40B4-BE49-F238E27FC236}">
                <a16:creationId xmlns:a16="http://schemas.microsoft.com/office/drawing/2014/main" id="{3A1A17CA-2218-B242-BA20-69CBB4C51EE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7D4A38B-A490-B042-9C4F-4C94FD393F54}"/>
              </a:ext>
            </a:extLst>
          </p:cNvPr>
          <p:cNvSpPr>
            <a:spLocks noGrp="1"/>
          </p:cNvSpPr>
          <p:nvPr>
            <p:ph type="sldNum" sz="quarter" idx="12"/>
          </p:nvPr>
        </p:nvSpPr>
        <p:spPr/>
        <p:txBody>
          <a:bodyPr/>
          <a:lstStyle/>
          <a:p>
            <a:fld id="{3C796FB5-CDE6-4BE0-8F47-5234C715644B}" type="slidenum">
              <a:rPr lang="en-CA" smtClean="0"/>
              <a:pPr/>
              <a:t>‹#›</a:t>
            </a:fld>
            <a:endParaRPr lang="en-CA"/>
          </a:p>
        </p:txBody>
      </p:sp>
    </p:spTree>
    <p:extLst>
      <p:ext uri="{BB962C8B-B14F-4D97-AF65-F5344CB8AC3E}">
        <p14:creationId xmlns:p14="http://schemas.microsoft.com/office/powerpoint/2010/main" val="1141724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4053" y="365125"/>
            <a:ext cx="8155896" cy="1110526"/>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94053" y="1475653"/>
            <a:ext cx="8155896" cy="431344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88535" y="6097825"/>
            <a:ext cx="1190065" cy="331991"/>
          </a:xfrm>
          <a:prstGeom prst="rect">
            <a:avLst/>
          </a:prstGeom>
        </p:spPr>
        <p:txBody>
          <a:bodyPr vert="horz" lIns="91440" tIns="45720" rIns="91440" bIns="45720" rtlCol="0" anchor="ctr"/>
          <a:lstStyle>
            <a:lvl1pPr algn="l">
              <a:defRPr sz="1000">
                <a:solidFill>
                  <a:schemeClr val="tx1">
                    <a:lumMod val="85000"/>
                  </a:schemeClr>
                </a:solidFill>
              </a:defRPr>
            </a:lvl1pPr>
          </a:lstStyle>
          <a:p>
            <a:fld id="{C49B2F53-3D81-4CF7-81AE-806EBBEB9C3C}" type="datetimeFigureOut">
              <a:rPr lang="en-US" smtClean="0"/>
              <a:pPr/>
              <a:t>03-Sep-25</a:t>
            </a:fld>
            <a:endParaRPr lang="en-CA"/>
          </a:p>
        </p:txBody>
      </p:sp>
      <p:sp>
        <p:nvSpPr>
          <p:cNvPr id="5" name="Footer Placeholder 4"/>
          <p:cNvSpPr>
            <a:spLocks noGrp="1"/>
          </p:cNvSpPr>
          <p:nvPr>
            <p:ph type="ftr" sz="quarter" idx="3"/>
          </p:nvPr>
        </p:nvSpPr>
        <p:spPr>
          <a:xfrm>
            <a:off x="4713196" y="6093719"/>
            <a:ext cx="3086100" cy="336096"/>
          </a:xfrm>
          <a:prstGeom prst="rect">
            <a:avLst/>
          </a:prstGeom>
        </p:spPr>
        <p:txBody>
          <a:bodyPr vert="horz" lIns="91440" tIns="45720" rIns="91440" bIns="45720" rtlCol="0" anchor="ctr"/>
          <a:lstStyle>
            <a:lvl1pPr algn="ctr">
              <a:defRPr sz="1000">
                <a:solidFill>
                  <a:schemeClr val="tx1">
                    <a:lumMod val="85000"/>
                  </a:schemeClr>
                </a:solidFill>
              </a:defRPr>
            </a:lvl1pPr>
          </a:lstStyle>
          <a:p>
            <a:endParaRPr lang="en-CA"/>
          </a:p>
        </p:txBody>
      </p:sp>
      <p:sp>
        <p:nvSpPr>
          <p:cNvPr id="6" name="Slide Number Placeholder 5"/>
          <p:cNvSpPr>
            <a:spLocks noGrp="1"/>
          </p:cNvSpPr>
          <p:nvPr>
            <p:ph type="sldNum" sz="quarter" idx="4"/>
          </p:nvPr>
        </p:nvSpPr>
        <p:spPr>
          <a:xfrm>
            <a:off x="7933893" y="6097825"/>
            <a:ext cx="716056" cy="331991"/>
          </a:xfrm>
          <a:prstGeom prst="rect">
            <a:avLst/>
          </a:prstGeom>
        </p:spPr>
        <p:txBody>
          <a:bodyPr vert="horz" lIns="91440" tIns="45720" rIns="91440" bIns="45720" rtlCol="0" anchor="ctr"/>
          <a:lstStyle>
            <a:lvl1pPr algn="r">
              <a:defRPr sz="1000">
                <a:solidFill>
                  <a:schemeClr val="tx1">
                    <a:lumMod val="85000"/>
                  </a:schemeClr>
                </a:solidFill>
              </a:defRPr>
            </a:lvl1pPr>
          </a:lstStyle>
          <a:p>
            <a:fld id="{3C796FB5-CDE6-4BE0-8F47-5234C715644B}" type="slidenum">
              <a:rPr lang="en-CA" smtClean="0"/>
              <a:pPr/>
              <a:t>‹#›</a:t>
            </a:fld>
            <a:endParaRPr lang="en-CA"/>
          </a:p>
        </p:txBody>
      </p:sp>
    </p:spTree>
    <p:extLst>
      <p:ext uri="{BB962C8B-B14F-4D97-AF65-F5344CB8AC3E}">
        <p14:creationId xmlns:p14="http://schemas.microsoft.com/office/powerpoint/2010/main" val="2525112913"/>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Lst>
  <p:txStyles>
    <p:titleStyle>
      <a:lvl1pPr algn="l" defTabSz="761985" rtl="0" eaLnBrk="1" latinLnBrk="0" hangingPunct="1">
        <a:lnSpc>
          <a:spcPct val="100000"/>
        </a:lnSpc>
        <a:spcBef>
          <a:spcPct val="0"/>
        </a:spcBef>
        <a:buNone/>
        <a:defRPr sz="3200" b="0" i="0" kern="1200">
          <a:solidFill>
            <a:schemeClr val="bg1"/>
          </a:solidFill>
          <a:latin typeface="Montserrat Medium" pitchFamily="2" charset="77"/>
          <a:ea typeface="+mj-ea"/>
          <a:cs typeface="Montserrat Medium" pitchFamily="2" charset="77"/>
        </a:defRPr>
      </a:lvl1pPr>
    </p:titleStyle>
    <p:bodyStyle>
      <a:lvl1pPr marL="0" indent="0" algn="l" defTabSz="761985" rtl="0" eaLnBrk="1" latinLnBrk="0" hangingPunct="1">
        <a:lnSpc>
          <a:spcPct val="100000"/>
        </a:lnSpc>
        <a:spcBef>
          <a:spcPts val="600"/>
        </a:spcBef>
        <a:spcAft>
          <a:spcPts val="600"/>
        </a:spcAft>
        <a:buFont typeface="Arial" panose="020B0604020202020204" pitchFamily="34" charset="0"/>
        <a:buNone/>
        <a:defRPr sz="2800" b="0" i="0" kern="1200">
          <a:solidFill>
            <a:srgbClr val="646469"/>
          </a:solidFill>
          <a:latin typeface="Montserrat Medium" pitchFamily="2" charset="77"/>
          <a:ea typeface="+mn-ea"/>
          <a:cs typeface="Montserrat Medium" pitchFamily="2" charset="77"/>
        </a:defRPr>
      </a:lvl1pPr>
      <a:lvl2pPr marL="571489" indent="-360000" algn="l" defTabSz="761985" rtl="0" eaLnBrk="1" latinLnBrk="0" hangingPunct="1">
        <a:lnSpc>
          <a:spcPct val="100000"/>
        </a:lnSpc>
        <a:spcBef>
          <a:spcPts val="417"/>
        </a:spcBef>
        <a:spcAft>
          <a:spcPts val="1200"/>
        </a:spcAft>
        <a:buClr>
          <a:srgbClr val="E2231A"/>
        </a:buClr>
        <a:buSzPct val="125000"/>
        <a:buFont typeface="Arial" panose="020B0604020202020204" pitchFamily="34" charset="0"/>
        <a:buChar char="•"/>
        <a:defRPr sz="2400" b="0" i="0" kern="1200">
          <a:solidFill>
            <a:srgbClr val="646469"/>
          </a:solidFill>
          <a:latin typeface="Montserrat Medium" pitchFamily="2" charset="77"/>
          <a:ea typeface="+mn-ea"/>
          <a:cs typeface="Montserrat Medium" pitchFamily="2" charset="77"/>
        </a:defRPr>
      </a:lvl2pPr>
      <a:lvl3pPr marL="952480" indent="-270000" algn="l" defTabSz="761985" rtl="0" eaLnBrk="1" latinLnBrk="0" hangingPunct="1">
        <a:lnSpc>
          <a:spcPct val="100000"/>
        </a:lnSpc>
        <a:spcBef>
          <a:spcPts val="417"/>
        </a:spcBef>
        <a:spcAft>
          <a:spcPts val="1200"/>
        </a:spcAft>
        <a:buClr>
          <a:srgbClr val="E2231A"/>
        </a:buClr>
        <a:buSzPct val="125000"/>
        <a:buFont typeface="Arial" panose="020B0604020202020204" pitchFamily="34" charset="0"/>
        <a:buChar char="•"/>
        <a:defRPr sz="2000" b="0" i="0" kern="1200">
          <a:solidFill>
            <a:srgbClr val="646469"/>
          </a:solidFill>
          <a:latin typeface="Montserrat Medium" pitchFamily="2" charset="77"/>
          <a:ea typeface="+mn-ea"/>
          <a:cs typeface="Montserrat Medium" pitchFamily="2" charset="77"/>
        </a:defRPr>
      </a:lvl3pPr>
      <a:lvl4pPr marL="1333473" indent="-234000" algn="l" defTabSz="761985" rtl="0" eaLnBrk="1" latinLnBrk="0" hangingPunct="1">
        <a:lnSpc>
          <a:spcPct val="100000"/>
        </a:lnSpc>
        <a:spcBef>
          <a:spcPts val="417"/>
        </a:spcBef>
        <a:spcAft>
          <a:spcPts val="1200"/>
        </a:spcAft>
        <a:buClr>
          <a:srgbClr val="E2231A"/>
        </a:buClr>
        <a:buSzPct val="125000"/>
        <a:buFont typeface="Arial" panose="020B0604020202020204" pitchFamily="34" charset="0"/>
        <a:buChar char="•"/>
        <a:defRPr sz="1800" b="0" i="0" kern="1200">
          <a:solidFill>
            <a:srgbClr val="646469"/>
          </a:solidFill>
          <a:latin typeface="Montserrat Medium" pitchFamily="2" charset="77"/>
          <a:ea typeface="+mn-ea"/>
          <a:cs typeface="Montserrat Medium" pitchFamily="2" charset="77"/>
        </a:defRPr>
      </a:lvl4pPr>
      <a:lvl5pPr marL="1714466" indent="-190496" algn="l" defTabSz="761985" rtl="0" eaLnBrk="1" latinLnBrk="0" hangingPunct="1">
        <a:lnSpc>
          <a:spcPct val="100000"/>
        </a:lnSpc>
        <a:spcBef>
          <a:spcPts val="417"/>
        </a:spcBef>
        <a:spcAft>
          <a:spcPts val="1200"/>
        </a:spcAft>
        <a:buClr>
          <a:srgbClr val="E2231A"/>
        </a:buClr>
        <a:buSzPct val="125000"/>
        <a:buFont typeface="Arial" panose="020B0604020202020204" pitchFamily="34" charset="0"/>
        <a:buChar char="•"/>
        <a:defRPr sz="1600" b="0" i="0" kern="1200">
          <a:solidFill>
            <a:srgbClr val="646469"/>
          </a:solidFill>
          <a:latin typeface="Montserrat Medium" pitchFamily="2" charset="77"/>
          <a:ea typeface="+mn-ea"/>
          <a:cs typeface="Montserrat Medium" pitchFamily="2" charset="77"/>
        </a:defRPr>
      </a:lvl5pPr>
      <a:lvl6pPr marL="2095458" indent="-190496" algn="l" defTabSz="761985"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51" indent="-190496" algn="l" defTabSz="761985"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443" indent="-190496" algn="l" defTabSz="761985"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435" indent="-190496" algn="l" defTabSz="761985"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85" rtl="0" eaLnBrk="1" latinLnBrk="0" hangingPunct="1">
        <a:defRPr sz="1500" kern="1200">
          <a:solidFill>
            <a:schemeClr val="tx1"/>
          </a:solidFill>
          <a:latin typeface="+mn-lt"/>
          <a:ea typeface="+mn-ea"/>
          <a:cs typeface="+mn-cs"/>
        </a:defRPr>
      </a:lvl1pPr>
      <a:lvl2pPr marL="380992" algn="l" defTabSz="761985" rtl="0" eaLnBrk="1" latinLnBrk="0" hangingPunct="1">
        <a:defRPr sz="1500" kern="1200">
          <a:solidFill>
            <a:schemeClr val="tx1"/>
          </a:solidFill>
          <a:latin typeface="+mn-lt"/>
          <a:ea typeface="+mn-ea"/>
          <a:cs typeface="+mn-cs"/>
        </a:defRPr>
      </a:lvl2pPr>
      <a:lvl3pPr marL="761985" algn="l" defTabSz="761985" rtl="0" eaLnBrk="1" latinLnBrk="0" hangingPunct="1">
        <a:defRPr sz="1500" kern="1200">
          <a:solidFill>
            <a:schemeClr val="tx1"/>
          </a:solidFill>
          <a:latin typeface="+mn-lt"/>
          <a:ea typeface="+mn-ea"/>
          <a:cs typeface="+mn-cs"/>
        </a:defRPr>
      </a:lvl3pPr>
      <a:lvl4pPr marL="1142977" algn="l" defTabSz="761985" rtl="0" eaLnBrk="1" latinLnBrk="0" hangingPunct="1">
        <a:defRPr sz="1500" kern="1200">
          <a:solidFill>
            <a:schemeClr val="tx1"/>
          </a:solidFill>
          <a:latin typeface="+mn-lt"/>
          <a:ea typeface="+mn-ea"/>
          <a:cs typeface="+mn-cs"/>
        </a:defRPr>
      </a:lvl4pPr>
      <a:lvl5pPr marL="1523970" algn="l" defTabSz="761985" rtl="0" eaLnBrk="1" latinLnBrk="0" hangingPunct="1">
        <a:defRPr sz="1500" kern="1200">
          <a:solidFill>
            <a:schemeClr val="tx1"/>
          </a:solidFill>
          <a:latin typeface="+mn-lt"/>
          <a:ea typeface="+mn-ea"/>
          <a:cs typeface="+mn-cs"/>
        </a:defRPr>
      </a:lvl5pPr>
      <a:lvl6pPr marL="1904962" algn="l" defTabSz="761985" rtl="0" eaLnBrk="1" latinLnBrk="0" hangingPunct="1">
        <a:defRPr sz="1500" kern="1200">
          <a:solidFill>
            <a:schemeClr val="tx1"/>
          </a:solidFill>
          <a:latin typeface="+mn-lt"/>
          <a:ea typeface="+mn-ea"/>
          <a:cs typeface="+mn-cs"/>
        </a:defRPr>
      </a:lvl6pPr>
      <a:lvl7pPr marL="2285954" algn="l" defTabSz="761985" rtl="0" eaLnBrk="1" latinLnBrk="0" hangingPunct="1">
        <a:defRPr sz="1500" kern="1200">
          <a:solidFill>
            <a:schemeClr val="tx1"/>
          </a:solidFill>
          <a:latin typeface="+mn-lt"/>
          <a:ea typeface="+mn-ea"/>
          <a:cs typeface="+mn-cs"/>
        </a:defRPr>
      </a:lvl7pPr>
      <a:lvl8pPr marL="2666947" algn="l" defTabSz="761985" rtl="0" eaLnBrk="1" latinLnBrk="0" hangingPunct="1">
        <a:defRPr sz="1500" kern="1200">
          <a:solidFill>
            <a:schemeClr val="tx1"/>
          </a:solidFill>
          <a:latin typeface="+mn-lt"/>
          <a:ea typeface="+mn-ea"/>
          <a:cs typeface="+mn-cs"/>
        </a:defRPr>
      </a:lvl8pPr>
      <a:lvl9pPr marL="3047940" algn="l" defTabSz="761985"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hyperlink" Target="https://www.youtube.com/watch?v=yAcWnfsZhzo&amp;list=PLTKMiZHVd_2IIEsoJrWACkIxLRdfMlw11&amp;index=7" TargetMode="External"/><Relationship Id="rId1" Type="http://schemas.openxmlformats.org/officeDocument/2006/relationships/slideLayout" Target="../slideLayouts/slideLayout27.xml"/><Relationship Id="rId6" Type="http://schemas.openxmlformats.org/officeDocument/2006/relationships/hyperlink" Target="https://www.youtube.com/watch?v=-Ll8DtpNtvk&amp;list=PLTKMiZHVd_2IIEsoJrWACkIxLRdfMlw11&amp;index=5" TargetMode="External"/><Relationship Id="rId5" Type="http://schemas.openxmlformats.org/officeDocument/2006/relationships/image" Target="../media/image11.png"/><Relationship Id="rId4" Type="http://schemas.openxmlformats.org/officeDocument/2006/relationships/hyperlink" Target="https://www.youtube.com/watch?v=341Rb8fJxY0&amp;list=PLTKMiZHVd_2IIEsoJrWACkIxLRdfMlw11&amp;index=6"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youtube.com/watch?v=-Ll8DtpNtvk&amp;list=PLTKMiZHVd_2IIEsoJrWACkIxLRdfMlw11&amp;index=5" TargetMode="External"/><Relationship Id="rId1" Type="http://schemas.openxmlformats.org/officeDocument/2006/relationships/slideLayout" Target="../slideLayouts/slideLayout2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sbt/LLMs-from-scratch" TargetMode="External"/><Relationship Id="rId2" Type="http://schemas.openxmlformats.org/officeDocument/2006/relationships/hyperlink" Target="https://sebastianraschka.com/" TargetMode="External"/><Relationship Id="rId1" Type="http://schemas.openxmlformats.org/officeDocument/2006/relationships/slideLayout" Target="../slideLayouts/slideLayout27.xml"/><Relationship Id="rId6" Type="http://schemas.openxmlformats.org/officeDocument/2006/relationships/hyperlink" Target="https://www.youtube.com/playlist?list=PLQRyiBCWmqp5twpd8Izmaxu5XRkxd5yC-" TargetMode="External"/><Relationship Id="rId5" Type="http://schemas.openxmlformats.org/officeDocument/2006/relationships/hyperlink" Target="https://sebastianraschka.com/teaching/pytorch-1h/" TargetMode="External"/><Relationship Id="rId4" Type="http://schemas.openxmlformats.org/officeDocument/2006/relationships/hyperlink" Target="https://www.youtube.com/watch?v=zklGpI2Np1c"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survey.stackoverflow.co/2024/" TargetMode="External"/><Relationship Id="rId2" Type="http://schemas.openxmlformats.org/officeDocument/2006/relationships/hyperlink" Target="https://survey.stackoverflow.co/2025/" TargetMode="Externa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2U3JLwKdbmQ&amp;list=PLQRyiBCWmqp5twpd8Izmaxu5XRkxd5yC-&amp;index=1&amp;t=443s" TargetMode="Externa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fanshawec.ca/programs/aim2-artificial-intelligence-and-machine-learning-co-op/next" TargetMode="Externa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hyperlink" Target="mailto:jcooper@fanshawec.ca" TargetMode="Externa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hyperlink" Target="https://visualstudio.microsoft.com/vs/community/" TargetMode="External"/><Relationship Id="rId2" Type="http://schemas.openxmlformats.org/officeDocument/2006/relationships/hyperlink" Target="https://github.com/sdonyh/d-stuff/blob/master/quick-python-book-3rd.pdf" TargetMode="External"/><Relationship Id="rId1" Type="http://schemas.openxmlformats.org/officeDocument/2006/relationships/slideLayout" Target="../slideLayouts/slideLayout27.xml"/><Relationship Id="rId6" Type="http://schemas.openxmlformats.org/officeDocument/2006/relationships/image" Target="../media/image8.png"/><Relationship Id="rId5" Type="http://schemas.openxmlformats.org/officeDocument/2006/relationships/hyperlink" Target="https://jupyter.org/" TargetMode="External"/><Relationship Id="rId4" Type="http://schemas.openxmlformats.org/officeDocument/2006/relationships/hyperlink" Target="https://code.visualstudio.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pytorch.org/get-started/locally/" TargetMode="External"/><Relationship Id="rId2" Type="http://schemas.openxmlformats.org/officeDocument/2006/relationships/hyperlink" Target="https://www.python.org/" TargetMode="External"/><Relationship Id="rId1" Type="http://schemas.openxmlformats.org/officeDocument/2006/relationships/slideLayout" Target="../slideLayouts/slideLayout27.xml"/><Relationship Id="rId5" Type="http://schemas.openxmlformats.org/officeDocument/2006/relationships/image" Target="../media/image9.png"/><Relationship Id="rId4" Type="http://schemas.openxmlformats.org/officeDocument/2006/relationships/hyperlink" Target="https://www.tensorflow.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INFO-3142</a:t>
            </a:r>
          </a:p>
        </p:txBody>
      </p:sp>
      <p:sp>
        <p:nvSpPr>
          <p:cNvPr id="5" name="Subtitle 4">
            <a:extLst>
              <a:ext uri="{FF2B5EF4-FFF2-40B4-BE49-F238E27FC236}">
                <a16:creationId xmlns:a16="http://schemas.microsoft.com/office/drawing/2014/main" id="{A50D7D29-835A-44AD-68D5-A86FF44570EB}"/>
              </a:ext>
            </a:extLst>
          </p:cNvPr>
          <p:cNvSpPr>
            <a:spLocks noGrp="1"/>
          </p:cNvSpPr>
          <p:nvPr>
            <p:ph type="subTitle" idx="1"/>
          </p:nvPr>
        </p:nvSpPr>
        <p:spPr/>
        <p:txBody>
          <a:bodyPr>
            <a:normAutofit/>
          </a:bodyPr>
          <a:lstStyle/>
          <a:p>
            <a:r>
              <a:rPr lang="en-US" sz="2400" dirty="0"/>
              <a:t>Emerging Technologies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2. Content Delivery Framework</a:t>
            </a:r>
          </a:p>
        </p:txBody>
      </p:sp>
      <p:sp>
        <p:nvSpPr>
          <p:cNvPr id="3" name="Content Placeholder 2"/>
          <p:cNvSpPr>
            <a:spLocks noGrp="1"/>
          </p:cNvSpPr>
          <p:nvPr>
            <p:ph idx="1"/>
          </p:nvPr>
        </p:nvSpPr>
        <p:spPr>
          <a:xfrm>
            <a:off x="628650" y="1825625"/>
            <a:ext cx="7399734" cy="4351338"/>
          </a:xfrm>
        </p:spPr>
        <p:txBody>
          <a:bodyPr>
            <a:normAutofit/>
          </a:bodyPr>
          <a:lstStyle/>
          <a:p>
            <a:pPr marL="342900" indent="-342900" defTabSz="761985">
              <a:buFont typeface="Arial" panose="020B0604020202020204" pitchFamily="34" charset="0"/>
              <a:buChar char="•"/>
            </a:pPr>
            <a:r>
              <a:rPr lang="en-US" sz="2400" dirty="0"/>
              <a:t>In addition, all content artifacts for a given week will be published in a weekly folder on FOL</a:t>
            </a:r>
          </a:p>
          <a:p>
            <a:pPr marL="914389" lvl="1" indent="-342900"/>
            <a:r>
              <a:rPr lang="en-US" sz="2000" dirty="0"/>
              <a:t>For Example:</a:t>
            </a:r>
          </a:p>
          <a:p>
            <a:pPr marL="1295380" lvl="2" indent="-342900"/>
            <a:r>
              <a:rPr lang="en-US" dirty="0"/>
              <a:t>Week 1</a:t>
            </a:r>
          </a:p>
          <a:p>
            <a:pPr marL="1295380" lvl="2" indent="-342900"/>
            <a:r>
              <a:rPr lang="en-US" dirty="0"/>
              <a:t>Week 2</a:t>
            </a:r>
          </a:p>
          <a:p>
            <a:pPr marL="1295380" lvl="2" indent="-342900"/>
            <a:r>
              <a:rPr lang="en-US" dirty="0"/>
              <a:t>Week 3</a:t>
            </a:r>
          </a:p>
          <a:p>
            <a:pPr marL="1295380" lvl="2" indent="-342900"/>
            <a:r>
              <a:rPr lang="en-US" dirty="0"/>
              <a:t>…</a:t>
            </a:r>
          </a:p>
          <a:p>
            <a:pPr marL="1295380" lvl="2" indent="-342900"/>
            <a:r>
              <a:rPr lang="en-US" dirty="0"/>
              <a:t>Week 14</a:t>
            </a:r>
          </a:p>
          <a:p>
            <a:pPr lvl="2">
              <a:lnSpc>
                <a:spcPct val="90000"/>
              </a:lnSpc>
            </a:pPr>
            <a:endParaRPr lang="en-US" sz="2000" dirty="0">
              <a:solidFill>
                <a:srgbClr val="646469"/>
              </a:solidFill>
              <a:latin typeface="Montserrat Medium" pitchFamily="2" charset="77"/>
            </a:endParaRPr>
          </a:p>
        </p:txBody>
      </p:sp>
    </p:spTree>
    <p:extLst>
      <p:ext uri="{BB962C8B-B14F-4D97-AF65-F5344CB8AC3E}">
        <p14:creationId xmlns:p14="http://schemas.microsoft.com/office/powerpoint/2010/main" val="1549096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4D044-F753-A448-63EB-D76C3682DD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E525B4-D320-D8A2-C81C-50E6FA32C48E}"/>
              </a:ext>
            </a:extLst>
          </p:cNvPr>
          <p:cNvSpPr>
            <a:spLocks noGrp="1"/>
          </p:cNvSpPr>
          <p:nvPr>
            <p:ph type="title"/>
          </p:nvPr>
        </p:nvSpPr>
        <p:spPr/>
        <p:txBody>
          <a:bodyPr/>
          <a:lstStyle/>
          <a:p>
            <a:r>
              <a:rPr lang="en-CA" dirty="0"/>
              <a:t>1. Resources – Textbook Videos (older)</a:t>
            </a:r>
          </a:p>
        </p:txBody>
      </p:sp>
      <p:pic>
        <p:nvPicPr>
          <p:cNvPr id="6" name="Picture 5" descr="A close up of a white background">
            <a:hlinkClick r:id="rId2"/>
            <a:extLst>
              <a:ext uri="{FF2B5EF4-FFF2-40B4-BE49-F238E27FC236}">
                <a16:creationId xmlns:a16="http://schemas.microsoft.com/office/drawing/2014/main" id="{34EE6CC3-1591-AEB6-B112-811AA351ADA3}"/>
              </a:ext>
            </a:extLst>
          </p:cNvPr>
          <p:cNvPicPr>
            <a:picLocks noChangeAspect="1"/>
          </p:cNvPicPr>
          <p:nvPr/>
        </p:nvPicPr>
        <p:blipFill>
          <a:blip r:embed="rId3"/>
          <a:stretch>
            <a:fillRect/>
          </a:stretch>
        </p:blipFill>
        <p:spPr>
          <a:xfrm>
            <a:off x="1600200" y="1556792"/>
            <a:ext cx="5943600" cy="1102360"/>
          </a:xfrm>
          <a:prstGeom prst="rect">
            <a:avLst/>
          </a:prstGeom>
        </p:spPr>
      </p:pic>
      <p:pic>
        <p:nvPicPr>
          <p:cNvPr id="7" name="Picture 6" descr="A close up of a text">
            <a:hlinkClick r:id="rId4"/>
            <a:extLst>
              <a:ext uri="{FF2B5EF4-FFF2-40B4-BE49-F238E27FC236}">
                <a16:creationId xmlns:a16="http://schemas.microsoft.com/office/drawing/2014/main" id="{CC00555E-2678-7E91-A4CD-F78428532A2A}"/>
              </a:ext>
            </a:extLst>
          </p:cNvPr>
          <p:cNvPicPr>
            <a:picLocks noChangeAspect="1"/>
          </p:cNvPicPr>
          <p:nvPr/>
        </p:nvPicPr>
        <p:blipFill>
          <a:blip r:embed="rId5"/>
          <a:stretch>
            <a:fillRect/>
          </a:stretch>
        </p:blipFill>
        <p:spPr>
          <a:xfrm>
            <a:off x="1600200" y="2861945"/>
            <a:ext cx="5697855" cy="1134110"/>
          </a:xfrm>
          <a:prstGeom prst="rect">
            <a:avLst/>
          </a:prstGeom>
        </p:spPr>
      </p:pic>
      <p:pic>
        <p:nvPicPr>
          <p:cNvPr id="8" name="Picture 7" descr="A close up of a white background">
            <a:hlinkClick r:id="rId6"/>
            <a:extLst>
              <a:ext uri="{FF2B5EF4-FFF2-40B4-BE49-F238E27FC236}">
                <a16:creationId xmlns:a16="http://schemas.microsoft.com/office/drawing/2014/main" id="{7F78805A-783D-1130-8987-5245E36589CC}"/>
              </a:ext>
            </a:extLst>
          </p:cNvPr>
          <p:cNvPicPr>
            <a:picLocks noChangeAspect="1"/>
          </p:cNvPicPr>
          <p:nvPr/>
        </p:nvPicPr>
        <p:blipFill>
          <a:blip r:embed="rId7"/>
          <a:stretch>
            <a:fillRect/>
          </a:stretch>
        </p:blipFill>
        <p:spPr>
          <a:xfrm>
            <a:off x="1600200" y="4194930"/>
            <a:ext cx="5943600" cy="1099820"/>
          </a:xfrm>
          <a:prstGeom prst="rect">
            <a:avLst/>
          </a:prstGeom>
        </p:spPr>
      </p:pic>
    </p:spTree>
    <p:extLst>
      <p:ext uri="{BB962C8B-B14F-4D97-AF65-F5344CB8AC3E}">
        <p14:creationId xmlns:p14="http://schemas.microsoft.com/office/powerpoint/2010/main" val="3196873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112E7-7D8B-3C4A-ED0C-743928539B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0CE6D5-E903-BFEA-F9AC-710991A09F4C}"/>
              </a:ext>
            </a:extLst>
          </p:cNvPr>
          <p:cNvSpPr>
            <a:spLocks noGrp="1"/>
          </p:cNvSpPr>
          <p:nvPr>
            <p:ph type="title"/>
          </p:nvPr>
        </p:nvSpPr>
        <p:spPr/>
        <p:txBody>
          <a:bodyPr/>
          <a:lstStyle/>
          <a:p>
            <a:r>
              <a:rPr lang="en-CA" dirty="0"/>
              <a:t>2. Resources – Textbook Videos (older)</a:t>
            </a:r>
          </a:p>
        </p:txBody>
      </p:sp>
      <p:pic>
        <p:nvPicPr>
          <p:cNvPr id="3" name="Picture 2" descr="A close up of a text">
            <a:hlinkClick r:id="rId2"/>
            <a:extLst>
              <a:ext uri="{FF2B5EF4-FFF2-40B4-BE49-F238E27FC236}">
                <a16:creationId xmlns:a16="http://schemas.microsoft.com/office/drawing/2014/main" id="{4DB65693-B893-56E0-52AB-17CDF5AEC34D}"/>
              </a:ext>
            </a:extLst>
          </p:cNvPr>
          <p:cNvPicPr>
            <a:picLocks noChangeAspect="1"/>
          </p:cNvPicPr>
          <p:nvPr/>
        </p:nvPicPr>
        <p:blipFill>
          <a:blip r:embed="rId3"/>
          <a:stretch>
            <a:fillRect/>
          </a:stretch>
        </p:blipFill>
        <p:spPr>
          <a:xfrm>
            <a:off x="1600200" y="2307590"/>
            <a:ext cx="5943600" cy="1121410"/>
          </a:xfrm>
          <a:prstGeom prst="rect">
            <a:avLst/>
          </a:prstGeom>
        </p:spPr>
      </p:pic>
      <p:pic>
        <p:nvPicPr>
          <p:cNvPr id="4" name="Picture 3" descr="A close up of a text">
            <a:extLst>
              <a:ext uri="{FF2B5EF4-FFF2-40B4-BE49-F238E27FC236}">
                <a16:creationId xmlns:a16="http://schemas.microsoft.com/office/drawing/2014/main" id="{B119E46D-F9C3-53EE-9AC3-2D5B91399207}"/>
              </a:ext>
            </a:extLst>
          </p:cNvPr>
          <p:cNvPicPr>
            <a:picLocks noChangeAspect="1"/>
          </p:cNvPicPr>
          <p:nvPr/>
        </p:nvPicPr>
        <p:blipFill>
          <a:blip r:embed="rId4"/>
          <a:stretch>
            <a:fillRect/>
          </a:stretch>
        </p:blipFill>
        <p:spPr>
          <a:xfrm>
            <a:off x="1600200" y="3645024"/>
            <a:ext cx="5943600" cy="1133475"/>
          </a:xfrm>
          <a:prstGeom prst="rect">
            <a:avLst/>
          </a:prstGeom>
        </p:spPr>
      </p:pic>
    </p:spTree>
    <p:extLst>
      <p:ext uri="{BB962C8B-B14F-4D97-AF65-F5344CB8AC3E}">
        <p14:creationId xmlns:p14="http://schemas.microsoft.com/office/powerpoint/2010/main" val="4147054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ADB23-8962-F002-6E9D-15EDBA3C06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298614-0085-80EE-A63C-6765A58DA65E}"/>
              </a:ext>
            </a:extLst>
          </p:cNvPr>
          <p:cNvSpPr>
            <a:spLocks noGrp="1"/>
          </p:cNvSpPr>
          <p:nvPr>
            <p:ph type="title"/>
          </p:nvPr>
        </p:nvSpPr>
        <p:spPr/>
        <p:txBody>
          <a:bodyPr/>
          <a:lstStyle/>
          <a:p>
            <a:r>
              <a:rPr lang="en-CA" dirty="0"/>
              <a:t>3. Resources – Textbook Videos (older)</a:t>
            </a:r>
          </a:p>
        </p:txBody>
      </p:sp>
      <p:pic>
        <p:nvPicPr>
          <p:cNvPr id="3" name="Picture 2" descr="A close up of a screen">
            <a:extLst>
              <a:ext uri="{FF2B5EF4-FFF2-40B4-BE49-F238E27FC236}">
                <a16:creationId xmlns:a16="http://schemas.microsoft.com/office/drawing/2014/main" id="{67EA3809-740E-FAC3-237F-D9E0E3C87781}"/>
              </a:ext>
            </a:extLst>
          </p:cNvPr>
          <p:cNvPicPr>
            <a:picLocks noChangeAspect="1"/>
          </p:cNvPicPr>
          <p:nvPr/>
        </p:nvPicPr>
        <p:blipFill>
          <a:blip r:embed="rId2"/>
          <a:stretch>
            <a:fillRect/>
          </a:stretch>
        </p:blipFill>
        <p:spPr>
          <a:xfrm>
            <a:off x="1600200" y="2348880"/>
            <a:ext cx="5943600" cy="1129665"/>
          </a:xfrm>
          <a:prstGeom prst="rect">
            <a:avLst/>
          </a:prstGeom>
        </p:spPr>
      </p:pic>
      <p:pic>
        <p:nvPicPr>
          <p:cNvPr id="4" name="Picture 3" descr="A close up of a text">
            <a:extLst>
              <a:ext uri="{FF2B5EF4-FFF2-40B4-BE49-F238E27FC236}">
                <a16:creationId xmlns:a16="http://schemas.microsoft.com/office/drawing/2014/main" id="{31458036-04DC-E82B-334E-E7007D01C32F}"/>
              </a:ext>
            </a:extLst>
          </p:cNvPr>
          <p:cNvPicPr>
            <a:picLocks noChangeAspect="1"/>
          </p:cNvPicPr>
          <p:nvPr/>
        </p:nvPicPr>
        <p:blipFill>
          <a:blip r:embed="rId3"/>
          <a:stretch>
            <a:fillRect/>
          </a:stretch>
        </p:blipFill>
        <p:spPr>
          <a:xfrm>
            <a:off x="1600200" y="3645024"/>
            <a:ext cx="5553710" cy="1134110"/>
          </a:xfrm>
          <a:prstGeom prst="rect">
            <a:avLst/>
          </a:prstGeom>
        </p:spPr>
      </p:pic>
    </p:spTree>
    <p:extLst>
      <p:ext uri="{BB962C8B-B14F-4D97-AF65-F5344CB8AC3E}">
        <p14:creationId xmlns:p14="http://schemas.microsoft.com/office/powerpoint/2010/main" val="478025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Sebastian Resources</a:t>
            </a:r>
          </a:p>
        </p:txBody>
      </p:sp>
      <p:sp>
        <p:nvSpPr>
          <p:cNvPr id="3" name="Content Placeholder 2"/>
          <p:cNvSpPr>
            <a:spLocks noGrp="1"/>
          </p:cNvSpPr>
          <p:nvPr>
            <p:ph idx="1"/>
          </p:nvPr>
        </p:nvSpPr>
        <p:spPr>
          <a:xfrm>
            <a:off x="628650" y="1825625"/>
            <a:ext cx="7399734" cy="4351338"/>
          </a:xfrm>
        </p:spPr>
        <p:txBody>
          <a:bodyPr>
            <a:normAutofit/>
          </a:bodyPr>
          <a:lstStyle/>
          <a:p>
            <a:pPr marL="342900" indent="-342900" defTabSz="761985">
              <a:buFont typeface="Arial" panose="020B0604020202020204" pitchFamily="34" charset="0"/>
              <a:buChar char="•"/>
            </a:pPr>
            <a:r>
              <a:rPr lang="en-US" sz="2400" dirty="0">
                <a:hlinkClick r:id="rId2"/>
              </a:rPr>
              <a:t>Sebastian Raschka web site</a:t>
            </a:r>
            <a:endParaRPr lang="en-US" sz="2400" dirty="0"/>
          </a:p>
          <a:p>
            <a:pPr marL="342900" indent="-342900" defTabSz="761985">
              <a:buFont typeface="Arial" panose="020B0604020202020204" pitchFamily="34" charset="0"/>
              <a:buChar char="•"/>
            </a:pPr>
            <a:r>
              <a:rPr lang="en-US" sz="2400" dirty="0">
                <a:hlinkClick r:id="rId3"/>
              </a:rPr>
              <a:t>GitHub repository</a:t>
            </a:r>
            <a:endParaRPr lang="en-US" sz="2400" dirty="0"/>
          </a:p>
          <a:p>
            <a:pPr marL="342900" indent="-342900" defTabSz="761985">
              <a:buFont typeface="Arial" panose="020B0604020202020204" pitchFamily="34" charset="0"/>
              <a:buChar char="•"/>
            </a:pPr>
            <a:r>
              <a:rPr lang="en-US" sz="2400" dirty="0">
                <a:hlinkClick r:id="rId4"/>
              </a:rPr>
              <a:t>Meet the Author</a:t>
            </a:r>
            <a:endParaRPr lang="en-US" sz="2400" dirty="0"/>
          </a:p>
          <a:p>
            <a:pPr marL="342900" indent="-342900" defTabSz="761985">
              <a:buFont typeface="Arial" panose="020B0604020202020204" pitchFamily="34" charset="0"/>
              <a:buChar char="•"/>
            </a:pPr>
            <a:r>
              <a:rPr lang="en-US" sz="2400" dirty="0">
                <a:hlinkClick r:id="rId5"/>
              </a:rPr>
              <a:t>PyTorch in One Hour</a:t>
            </a:r>
            <a:endParaRPr lang="en-US" sz="2400" dirty="0"/>
          </a:p>
          <a:p>
            <a:pPr marL="342900" indent="-342900">
              <a:buFont typeface="Arial" panose="020B0604020202020204" pitchFamily="34" charset="0"/>
              <a:buChar char="•"/>
            </a:pPr>
            <a:r>
              <a:rPr lang="en-US" sz="2400" dirty="0">
                <a:hlinkClick r:id="rId6"/>
              </a:rPr>
              <a:t>Most Recent Textbook Videos</a:t>
            </a:r>
            <a:endParaRPr lang="en-US" sz="2400" dirty="0"/>
          </a:p>
          <a:p>
            <a:pPr marL="342900" indent="-342900" defTabSz="761985">
              <a:buFont typeface="Arial" panose="020B0604020202020204" pitchFamily="34" charset="0"/>
              <a:buChar char="•"/>
            </a:pPr>
            <a:endParaRPr lang="en-US" sz="2400" dirty="0"/>
          </a:p>
          <a:p>
            <a:pPr marL="342900" indent="-342900" defTabSz="761985">
              <a:buFont typeface="Arial" panose="020B0604020202020204" pitchFamily="34" charset="0"/>
              <a:buChar char="•"/>
            </a:pPr>
            <a:endParaRPr lang="en-US" sz="2400" dirty="0"/>
          </a:p>
          <a:p>
            <a:pPr marL="342900" indent="-342900" defTabSz="761985">
              <a:buFont typeface="Arial" panose="020B0604020202020204" pitchFamily="34" charset="0"/>
              <a:buChar char="•"/>
            </a:pPr>
            <a:endParaRPr lang="en-US" sz="2400" dirty="0"/>
          </a:p>
          <a:p>
            <a:pPr marL="342900" indent="-342900" defTabSz="761985">
              <a:buFont typeface="Arial" panose="020B0604020202020204" pitchFamily="34" charset="0"/>
              <a:buChar char="•"/>
            </a:pPr>
            <a:endParaRPr lang="en-US" sz="2400" dirty="0"/>
          </a:p>
          <a:p>
            <a:pPr defTabSz="761985"/>
            <a:endParaRPr lang="en-US" sz="2400" dirty="0"/>
          </a:p>
          <a:p>
            <a:pPr marL="342900" indent="-342900" defTabSz="761985">
              <a:buFont typeface="Arial" panose="020B0604020202020204" pitchFamily="34" charset="0"/>
              <a:buChar char="•"/>
            </a:pPr>
            <a:endParaRPr lang="en-US" sz="2400" dirty="0"/>
          </a:p>
          <a:p>
            <a:pPr marL="342900" indent="-342900" defTabSz="761985">
              <a:buFont typeface="Arial" panose="020B0604020202020204" pitchFamily="34" charset="0"/>
              <a:buChar char="•"/>
            </a:pPr>
            <a:endParaRPr lang="en-US" sz="2000" dirty="0">
              <a:solidFill>
                <a:srgbClr val="646469"/>
              </a:solidFill>
              <a:latin typeface="Montserrat Medium" pitchFamily="2" charset="77"/>
            </a:endParaRPr>
          </a:p>
        </p:txBody>
      </p:sp>
    </p:spTree>
    <p:extLst>
      <p:ext uri="{BB962C8B-B14F-4D97-AF65-F5344CB8AC3E}">
        <p14:creationId xmlns:p14="http://schemas.microsoft.com/office/powerpoint/2010/main" val="2803337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9F0F6-E4E2-C29E-D1D6-75A0903D5C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C5D749-8C26-0C69-5EA1-49DFC852CF32}"/>
              </a:ext>
            </a:extLst>
          </p:cNvPr>
          <p:cNvSpPr>
            <a:spLocks noGrp="1"/>
          </p:cNvSpPr>
          <p:nvPr>
            <p:ph type="title"/>
          </p:nvPr>
        </p:nvSpPr>
        <p:spPr/>
        <p:txBody>
          <a:bodyPr/>
          <a:lstStyle/>
          <a:p>
            <a:r>
              <a:rPr lang="en-CA" dirty="0"/>
              <a:t>Other Resources</a:t>
            </a:r>
          </a:p>
        </p:txBody>
      </p:sp>
      <p:sp>
        <p:nvSpPr>
          <p:cNvPr id="3" name="Content Placeholder 2">
            <a:extLst>
              <a:ext uri="{FF2B5EF4-FFF2-40B4-BE49-F238E27FC236}">
                <a16:creationId xmlns:a16="http://schemas.microsoft.com/office/drawing/2014/main" id="{F659259B-4301-2ED5-F76C-7A0AEC4B448C}"/>
              </a:ext>
            </a:extLst>
          </p:cNvPr>
          <p:cNvSpPr>
            <a:spLocks noGrp="1"/>
          </p:cNvSpPr>
          <p:nvPr>
            <p:ph idx="1"/>
          </p:nvPr>
        </p:nvSpPr>
        <p:spPr>
          <a:xfrm>
            <a:off x="628650" y="1825625"/>
            <a:ext cx="7399734" cy="4351338"/>
          </a:xfrm>
        </p:spPr>
        <p:txBody>
          <a:bodyPr>
            <a:normAutofit/>
          </a:bodyPr>
          <a:lstStyle/>
          <a:p>
            <a:pPr marL="342900" indent="-342900">
              <a:buFont typeface="Arial" panose="020B0604020202020204" pitchFamily="34" charset="0"/>
              <a:buChar char="•"/>
            </a:pPr>
            <a:r>
              <a:rPr lang="en-US" sz="2400" dirty="0">
                <a:hlinkClick r:id="rId2"/>
              </a:rPr>
              <a:t>https://survey.stackoverflow.co/2025/</a:t>
            </a:r>
            <a:endParaRPr lang="en-US" sz="2400" dirty="0"/>
          </a:p>
          <a:p>
            <a:pPr marL="342900" indent="-342900">
              <a:buFont typeface="Arial" panose="020B0604020202020204" pitchFamily="34" charset="0"/>
              <a:buChar char="•"/>
            </a:pPr>
            <a:r>
              <a:rPr lang="en-US" sz="2400" dirty="0">
                <a:hlinkClick r:id="rId3"/>
              </a:rPr>
              <a:t>https://survey.stackoverflow.co/2024/</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defTabSz="761985">
              <a:buFont typeface="Arial" panose="020B0604020202020204" pitchFamily="34" charset="0"/>
              <a:buChar char="•"/>
            </a:pPr>
            <a:endParaRPr lang="en-US" sz="2400" dirty="0"/>
          </a:p>
          <a:p>
            <a:pPr defTabSz="761985"/>
            <a:endParaRPr lang="en-US" sz="2400" dirty="0"/>
          </a:p>
          <a:p>
            <a:pPr marL="342900" indent="-342900" defTabSz="761985">
              <a:buFont typeface="Arial" panose="020B0604020202020204" pitchFamily="34" charset="0"/>
              <a:buChar char="•"/>
            </a:pPr>
            <a:endParaRPr lang="en-US" sz="2400" dirty="0"/>
          </a:p>
          <a:p>
            <a:pPr marL="342900" indent="-342900" defTabSz="761985">
              <a:buFont typeface="Arial" panose="020B0604020202020204" pitchFamily="34" charset="0"/>
              <a:buChar char="•"/>
            </a:pPr>
            <a:endParaRPr lang="en-US" sz="2000" dirty="0">
              <a:solidFill>
                <a:srgbClr val="646469"/>
              </a:solidFill>
              <a:latin typeface="Montserrat Medium" pitchFamily="2" charset="77"/>
            </a:endParaRPr>
          </a:p>
        </p:txBody>
      </p:sp>
    </p:spTree>
    <p:extLst>
      <p:ext uri="{BB962C8B-B14F-4D97-AF65-F5344CB8AC3E}">
        <p14:creationId xmlns:p14="http://schemas.microsoft.com/office/powerpoint/2010/main" val="1390853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1EDD2-9A01-00F3-E7F0-76E6563B8A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0986BC-2DD6-9521-A393-6042EB7A9D4C}"/>
              </a:ext>
            </a:extLst>
          </p:cNvPr>
          <p:cNvSpPr>
            <a:spLocks noGrp="1"/>
          </p:cNvSpPr>
          <p:nvPr>
            <p:ph type="title"/>
          </p:nvPr>
        </p:nvSpPr>
        <p:spPr/>
        <p:txBody>
          <a:bodyPr/>
          <a:lstStyle/>
          <a:p>
            <a:r>
              <a:rPr lang="en-CA" dirty="0"/>
              <a:t>What’s the Course All About?</a:t>
            </a:r>
          </a:p>
        </p:txBody>
      </p:sp>
      <p:sp>
        <p:nvSpPr>
          <p:cNvPr id="5" name="Content Placeholder 4">
            <a:extLst>
              <a:ext uri="{FF2B5EF4-FFF2-40B4-BE49-F238E27FC236}">
                <a16:creationId xmlns:a16="http://schemas.microsoft.com/office/drawing/2014/main" id="{67FB03B0-95AD-11B0-CF8C-2CC78649CB5E}"/>
              </a:ext>
            </a:extLst>
          </p:cNvPr>
          <p:cNvSpPr>
            <a:spLocks noGrp="1"/>
          </p:cNvSpPr>
          <p:nvPr>
            <p:ph idx="1"/>
          </p:nvPr>
        </p:nvSpPr>
        <p:spPr/>
        <p:txBody>
          <a:bodyPr/>
          <a:lstStyle/>
          <a:p>
            <a:pPr marL="457200" indent="-457200">
              <a:buFont typeface="Arial" panose="020B0604020202020204" pitchFamily="34" charset="0"/>
              <a:buChar char="•"/>
            </a:pPr>
            <a:r>
              <a:rPr lang="en-US" dirty="0"/>
              <a:t>Building a GPT Large Language Model</a:t>
            </a:r>
          </a:p>
          <a:p>
            <a:pPr marL="457200" indent="-457200">
              <a:buFont typeface="Arial" panose="020B0604020202020204" pitchFamily="34" charset="0"/>
              <a:buChar char="•"/>
            </a:pPr>
            <a:r>
              <a:rPr lang="en-US" dirty="0"/>
              <a:t>AI-Assisted Coding</a:t>
            </a:r>
          </a:p>
          <a:p>
            <a:pPr marL="457200" indent="-457200">
              <a:buFont typeface="Arial" panose="020B0604020202020204" pitchFamily="34" charset="0"/>
              <a:buChar char="•"/>
            </a:pPr>
            <a:r>
              <a:rPr lang="en-US" dirty="0"/>
              <a:t>Artificial General Intelligence</a:t>
            </a:r>
          </a:p>
        </p:txBody>
      </p:sp>
    </p:spTree>
    <p:extLst>
      <p:ext uri="{BB962C8B-B14F-4D97-AF65-F5344CB8AC3E}">
        <p14:creationId xmlns:p14="http://schemas.microsoft.com/office/powerpoint/2010/main" val="1066027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5EFF2-AF0C-BACE-6662-4E2AA8BC5D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0061B-2D78-DFF0-38F3-DF43FC367BF9}"/>
              </a:ext>
            </a:extLst>
          </p:cNvPr>
          <p:cNvSpPr>
            <a:spLocks noGrp="1"/>
          </p:cNvSpPr>
          <p:nvPr>
            <p:ph type="title"/>
          </p:nvPr>
        </p:nvSpPr>
        <p:spPr/>
        <p:txBody>
          <a:bodyPr/>
          <a:lstStyle/>
          <a:p>
            <a:r>
              <a:rPr lang="en-CA" dirty="0"/>
              <a:t>What Should I Do Until Next Week?</a:t>
            </a:r>
          </a:p>
        </p:txBody>
      </p:sp>
      <p:sp>
        <p:nvSpPr>
          <p:cNvPr id="5" name="Content Placeholder 4">
            <a:extLst>
              <a:ext uri="{FF2B5EF4-FFF2-40B4-BE49-F238E27FC236}">
                <a16:creationId xmlns:a16="http://schemas.microsoft.com/office/drawing/2014/main" id="{18A29A45-71D4-8125-A7E4-EF9C278BF03B}"/>
              </a:ext>
            </a:extLst>
          </p:cNvPr>
          <p:cNvSpPr>
            <a:spLocks noGrp="1"/>
          </p:cNvSpPr>
          <p:nvPr>
            <p:ph idx="1"/>
          </p:nvPr>
        </p:nvSpPr>
        <p:spPr/>
        <p:txBody>
          <a:bodyPr/>
          <a:lstStyle/>
          <a:p>
            <a:pPr marL="514350" indent="-514350">
              <a:buFont typeface="+mj-lt"/>
              <a:buAutoNum type="arabicPeriod"/>
            </a:pPr>
            <a:r>
              <a:rPr lang="en-US" dirty="0"/>
              <a:t>Get the textbook</a:t>
            </a:r>
          </a:p>
          <a:p>
            <a:pPr marL="514350" indent="-514350">
              <a:buFont typeface="+mj-lt"/>
              <a:buAutoNum type="arabicPeriod"/>
            </a:pPr>
            <a:r>
              <a:rPr lang="en-US" dirty="0"/>
              <a:t>Watch “</a:t>
            </a:r>
            <a:r>
              <a:rPr lang="en-US" dirty="0">
                <a:hlinkClick r:id="rId2"/>
              </a:rPr>
              <a:t>Python Environment Setup</a:t>
            </a:r>
            <a:r>
              <a:rPr lang="en-US" dirty="0"/>
              <a:t>”</a:t>
            </a:r>
          </a:p>
          <a:p>
            <a:pPr marL="514350" indent="-514350">
              <a:buFont typeface="+mj-lt"/>
              <a:buAutoNum type="arabicPeriod"/>
            </a:pPr>
            <a:r>
              <a:rPr lang="en-US" dirty="0"/>
              <a:t>Install software</a:t>
            </a:r>
          </a:p>
          <a:p>
            <a:pPr marL="514350" indent="-514350">
              <a:buFont typeface="+mj-lt"/>
              <a:buAutoNum type="arabicPeriod"/>
            </a:pPr>
            <a:r>
              <a:rPr lang="en-US" dirty="0"/>
              <a:t>Run MNIST example</a:t>
            </a:r>
          </a:p>
          <a:p>
            <a:pPr marL="514350" indent="-514350">
              <a:buFont typeface="+mj-lt"/>
              <a:buAutoNum type="arabicPeriod"/>
            </a:pPr>
            <a:r>
              <a:rPr lang="en-US" dirty="0"/>
              <a:t>Revisit Python</a:t>
            </a:r>
          </a:p>
        </p:txBody>
      </p:sp>
    </p:spTree>
    <p:extLst>
      <p:ext uri="{BB962C8B-B14F-4D97-AF65-F5344CB8AC3E}">
        <p14:creationId xmlns:p14="http://schemas.microsoft.com/office/powerpoint/2010/main" val="244473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B9508-6A76-53A8-6D47-62BD2A63C1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7286D4-1F60-38FE-4953-DEFE843A1518}"/>
              </a:ext>
            </a:extLst>
          </p:cNvPr>
          <p:cNvSpPr>
            <a:spLocks noGrp="1"/>
          </p:cNvSpPr>
          <p:nvPr>
            <p:ph type="title"/>
          </p:nvPr>
        </p:nvSpPr>
        <p:spPr>
          <a:xfrm>
            <a:off x="494053" y="365125"/>
            <a:ext cx="8155896" cy="1110526"/>
          </a:xfrm>
        </p:spPr>
        <p:txBody>
          <a:bodyPr anchor="ctr">
            <a:normAutofit/>
          </a:bodyPr>
          <a:lstStyle/>
          <a:p>
            <a:r>
              <a:rPr lang="en-CA" sz="2800" dirty="0"/>
              <a:t>What’s Next after this Term if I’m Into AI?</a:t>
            </a:r>
          </a:p>
        </p:txBody>
      </p:sp>
      <p:pic>
        <p:nvPicPr>
          <p:cNvPr id="4" name="Picture 3">
            <a:hlinkClick r:id="rId2"/>
            <a:extLst>
              <a:ext uri="{FF2B5EF4-FFF2-40B4-BE49-F238E27FC236}">
                <a16:creationId xmlns:a16="http://schemas.microsoft.com/office/drawing/2014/main" id="{368F1A04-CE70-328E-E033-3C7F7B01EAFA}"/>
              </a:ext>
            </a:extLst>
          </p:cNvPr>
          <p:cNvPicPr>
            <a:picLocks noChangeAspect="1"/>
          </p:cNvPicPr>
          <p:nvPr/>
        </p:nvPicPr>
        <p:blipFill>
          <a:blip r:embed="rId3"/>
          <a:stretch>
            <a:fillRect/>
          </a:stretch>
        </p:blipFill>
        <p:spPr>
          <a:xfrm>
            <a:off x="494053" y="2133730"/>
            <a:ext cx="8155896" cy="2997293"/>
          </a:xfrm>
          <a:prstGeom prst="rect">
            <a:avLst/>
          </a:prstGeom>
          <a:noFill/>
        </p:spPr>
      </p:pic>
    </p:spTree>
    <p:extLst>
      <p:ext uri="{BB962C8B-B14F-4D97-AF65-F5344CB8AC3E}">
        <p14:creationId xmlns:p14="http://schemas.microsoft.com/office/powerpoint/2010/main" val="3232711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87718-BA5D-22F4-20AC-C7CECFE7C3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C25DE3-CAA6-A101-491A-DC606C3C1184}"/>
              </a:ext>
            </a:extLst>
          </p:cNvPr>
          <p:cNvSpPr>
            <a:spLocks noGrp="1"/>
          </p:cNvSpPr>
          <p:nvPr>
            <p:ph type="title"/>
          </p:nvPr>
        </p:nvSpPr>
        <p:spPr>
          <a:xfrm>
            <a:off x="334611" y="732519"/>
            <a:ext cx="8564210" cy="599516"/>
          </a:xfrm>
        </p:spPr>
        <p:txBody>
          <a:bodyPr vert="horz" lIns="91440" tIns="45720" rIns="91440" bIns="45720" rtlCol="0" anchor="ctr">
            <a:normAutofit/>
          </a:bodyPr>
          <a:lstStyle/>
          <a:p>
            <a:r>
              <a:rPr lang="en-US" b="0" i="0" kern="1200">
                <a:latin typeface="Montserrat Medium" pitchFamily="2" charset="77"/>
                <a:ea typeface="+mj-ea"/>
                <a:cs typeface="Montserrat Medium" pitchFamily="2" charset="77"/>
              </a:rPr>
              <a:t>1. AIM2 Program Overview</a:t>
            </a:r>
          </a:p>
        </p:txBody>
      </p:sp>
      <p:sp>
        <p:nvSpPr>
          <p:cNvPr id="6" name="Content Placeholder 2">
            <a:extLst>
              <a:ext uri="{FF2B5EF4-FFF2-40B4-BE49-F238E27FC236}">
                <a16:creationId xmlns:a16="http://schemas.microsoft.com/office/drawing/2014/main" id="{68485AA7-8CE1-146E-653B-C96C0DF84E13}"/>
              </a:ext>
            </a:extLst>
          </p:cNvPr>
          <p:cNvSpPr txBox="1">
            <a:spLocks/>
          </p:cNvSpPr>
          <p:nvPr/>
        </p:nvSpPr>
        <p:spPr>
          <a:xfrm>
            <a:off x="334612" y="1368208"/>
            <a:ext cx="8564209" cy="4370442"/>
          </a:xfrm>
          <a:prstGeom prst="rect">
            <a:avLst/>
          </a:prstGeom>
        </p:spPr>
        <p:txBody>
          <a:bodyPr vert="horz" lIns="91440" tIns="45720" rIns="91440" bIns="45720" rtlCol="0">
            <a:normAutofit/>
          </a:bodyPr>
          <a:lstStyle>
            <a:lvl1pPr marL="0" indent="0" algn="l" defTabSz="761985" rtl="0" eaLnBrk="1" latinLnBrk="0" hangingPunct="1">
              <a:lnSpc>
                <a:spcPct val="100000"/>
              </a:lnSpc>
              <a:spcBef>
                <a:spcPts val="600"/>
              </a:spcBef>
              <a:spcAft>
                <a:spcPts val="600"/>
              </a:spcAft>
              <a:buFont typeface="Arial" panose="020B0604020202020204" pitchFamily="34" charset="0"/>
              <a:buNone/>
              <a:defRPr sz="2800" b="0" i="0" kern="1200">
                <a:solidFill>
                  <a:srgbClr val="646469"/>
                </a:solidFill>
                <a:latin typeface="Montserrat Medium" pitchFamily="2" charset="77"/>
                <a:ea typeface="+mn-ea"/>
                <a:cs typeface="Montserrat Medium" pitchFamily="2" charset="77"/>
              </a:defRPr>
            </a:lvl1pPr>
            <a:lvl2pPr marL="571489" indent="-360000" algn="l" defTabSz="761985" rtl="0" eaLnBrk="1" latinLnBrk="0" hangingPunct="1">
              <a:lnSpc>
                <a:spcPct val="100000"/>
              </a:lnSpc>
              <a:spcBef>
                <a:spcPts val="417"/>
              </a:spcBef>
              <a:spcAft>
                <a:spcPts val="1200"/>
              </a:spcAft>
              <a:buClr>
                <a:srgbClr val="E2231A"/>
              </a:buClr>
              <a:buSzPct val="125000"/>
              <a:buFont typeface="Arial" panose="020B0604020202020204" pitchFamily="34" charset="0"/>
              <a:buChar char="•"/>
              <a:defRPr sz="2400" b="0" i="0" kern="1200">
                <a:solidFill>
                  <a:srgbClr val="646469"/>
                </a:solidFill>
                <a:latin typeface="Montserrat Medium" pitchFamily="2" charset="77"/>
                <a:ea typeface="+mn-ea"/>
                <a:cs typeface="Montserrat Medium" pitchFamily="2" charset="77"/>
              </a:defRPr>
            </a:lvl2pPr>
            <a:lvl3pPr marL="952480" indent="-270000" algn="l" defTabSz="761985" rtl="0" eaLnBrk="1" latinLnBrk="0" hangingPunct="1">
              <a:lnSpc>
                <a:spcPct val="100000"/>
              </a:lnSpc>
              <a:spcBef>
                <a:spcPts val="417"/>
              </a:spcBef>
              <a:spcAft>
                <a:spcPts val="1200"/>
              </a:spcAft>
              <a:buClr>
                <a:srgbClr val="E2231A"/>
              </a:buClr>
              <a:buSzPct val="125000"/>
              <a:buFont typeface="Arial" panose="020B0604020202020204" pitchFamily="34" charset="0"/>
              <a:buChar char="•"/>
              <a:defRPr sz="2000" b="0" i="0" kern="1200">
                <a:solidFill>
                  <a:srgbClr val="646469"/>
                </a:solidFill>
                <a:latin typeface="Montserrat Medium" pitchFamily="2" charset="77"/>
                <a:ea typeface="+mn-ea"/>
                <a:cs typeface="Montserrat Medium" pitchFamily="2" charset="77"/>
              </a:defRPr>
            </a:lvl3pPr>
            <a:lvl4pPr marL="1333473" indent="-234000" algn="l" defTabSz="761985" rtl="0" eaLnBrk="1" latinLnBrk="0" hangingPunct="1">
              <a:lnSpc>
                <a:spcPct val="100000"/>
              </a:lnSpc>
              <a:spcBef>
                <a:spcPts val="417"/>
              </a:spcBef>
              <a:spcAft>
                <a:spcPts val="1200"/>
              </a:spcAft>
              <a:buClr>
                <a:srgbClr val="E2231A"/>
              </a:buClr>
              <a:buSzPct val="125000"/>
              <a:buFont typeface="Arial" panose="020B0604020202020204" pitchFamily="34" charset="0"/>
              <a:buChar char="•"/>
              <a:defRPr sz="1800" b="0" i="0" kern="1200">
                <a:solidFill>
                  <a:srgbClr val="646469"/>
                </a:solidFill>
                <a:latin typeface="Montserrat Medium" pitchFamily="2" charset="77"/>
                <a:ea typeface="+mn-ea"/>
                <a:cs typeface="Montserrat Medium" pitchFamily="2" charset="77"/>
              </a:defRPr>
            </a:lvl4pPr>
            <a:lvl5pPr marL="1714466" indent="-190496" algn="l" defTabSz="761985" rtl="0" eaLnBrk="1" latinLnBrk="0" hangingPunct="1">
              <a:lnSpc>
                <a:spcPct val="100000"/>
              </a:lnSpc>
              <a:spcBef>
                <a:spcPts val="417"/>
              </a:spcBef>
              <a:spcAft>
                <a:spcPts val="1200"/>
              </a:spcAft>
              <a:buClr>
                <a:srgbClr val="E2231A"/>
              </a:buClr>
              <a:buSzPct val="125000"/>
              <a:buFont typeface="Arial" panose="020B0604020202020204" pitchFamily="34" charset="0"/>
              <a:buChar char="•"/>
              <a:defRPr sz="1600" b="0" i="0" kern="1200">
                <a:solidFill>
                  <a:srgbClr val="646469"/>
                </a:solidFill>
                <a:latin typeface="Montserrat Medium" pitchFamily="2" charset="77"/>
                <a:ea typeface="+mn-ea"/>
                <a:cs typeface="Montserrat Medium" pitchFamily="2" charset="77"/>
              </a:defRPr>
            </a:lvl5pPr>
            <a:lvl6pPr marL="2095458" indent="-190496" algn="l" defTabSz="761985"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51" indent="-190496" algn="l" defTabSz="761985"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443" indent="-190496" algn="l" defTabSz="761985"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435" indent="-190496" algn="l" defTabSz="761985"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a:lnSpc>
                <a:spcPct val="90000"/>
              </a:lnSpc>
              <a:spcAft>
                <a:spcPts val="0"/>
              </a:spcAft>
            </a:pPr>
            <a:r>
              <a:rPr lang="en-US" sz="1700" dirty="0"/>
              <a:t>The AI and Machine Learning one-year graduate certificate program is designed for students who have completed a university computer science degree, college software development diploma program or have an equivalent education or work experience.</a:t>
            </a:r>
          </a:p>
          <a:p>
            <a:pPr>
              <a:lnSpc>
                <a:spcPct val="90000"/>
              </a:lnSpc>
              <a:spcAft>
                <a:spcPts val="0"/>
              </a:spcAft>
            </a:pPr>
            <a:r>
              <a:rPr lang="en-US" sz="1700" dirty="0"/>
              <a:t>With a focus on deep learning neural networks, students will discover how to design and deploy cutting-edge technologies such as convolutional neural networks, recurrent neural networks and generative adversarial networks in areas such as healthcare, bioscience, manufacturing, financial services and supply chain sectors. Students will also work with mainstream technologies such as Google's TensorFlow to train various machine learning models using big data and state-of-the-art hardware</a:t>
            </a:r>
          </a:p>
          <a:p>
            <a:pPr>
              <a:lnSpc>
                <a:spcPct val="90000"/>
              </a:lnSpc>
              <a:spcAft>
                <a:spcPts val="0"/>
              </a:spcAft>
            </a:pPr>
            <a:r>
              <a:rPr lang="en-US" sz="1700" dirty="0"/>
              <a:t>Not only will students gain extensive technical knowledge of AI and Machine Learning, but they will also learn and apply skills in project management, communication and teamwork through hands-on, industry-based research projects and a comprehensive in-class capstone project</a:t>
            </a:r>
          </a:p>
          <a:p>
            <a:pPr>
              <a:lnSpc>
                <a:spcPct val="90000"/>
              </a:lnSpc>
              <a:spcAft>
                <a:spcPts val="0"/>
              </a:spcAft>
            </a:pPr>
            <a:r>
              <a:rPr lang="en-US" sz="1700" dirty="0"/>
              <a:t>In their final semester, students will complete a paid, co-operative work term with an industry partner</a:t>
            </a:r>
          </a:p>
          <a:p>
            <a:pPr marL="0" lvl="1" indent="0">
              <a:lnSpc>
                <a:spcPct val="90000"/>
              </a:lnSpc>
              <a:spcBef>
                <a:spcPts val="600"/>
              </a:spcBef>
              <a:spcAft>
                <a:spcPts val="0"/>
              </a:spcAft>
              <a:buFont typeface="Arial" panose="020B0604020202020204" pitchFamily="34" charset="0"/>
              <a:buNone/>
            </a:pPr>
            <a:endParaRPr lang="en-US" sz="1700" dirty="0"/>
          </a:p>
        </p:txBody>
      </p:sp>
    </p:spTree>
    <p:extLst>
      <p:ext uri="{BB962C8B-B14F-4D97-AF65-F5344CB8AC3E}">
        <p14:creationId xmlns:p14="http://schemas.microsoft.com/office/powerpoint/2010/main" val="225349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Contact Information</a:t>
            </a:r>
          </a:p>
        </p:txBody>
      </p:sp>
      <p:sp>
        <p:nvSpPr>
          <p:cNvPr id="3" name="Content Placeholder 2"/>
          <p:cNvSpPr>
            <a:spLocks noGrp="1"/>
          </p:cNvSpPr>
          <p:nvPr>
            <p:ph idx="1"/>
          </p:nvPr>
        </p:nvSpPr>
        <p:spPr/>
        <p:txBody>
          <a:bodyPr>
            <a:normAutofit/>
          </a:bodyPr>
          <a:lstStyle/>
          <a:p>
            <a:pPr marL="457200" indent="-457200">
              <a:lnSpc>
                <a:spcPct val="90000"/>
              </a:lnSpc>
              <a:buFont typeface="Arial" panose="020B0604020202020204" pitchFamily="34" charset="0"/>
              <a:buChar char="•"/>
            </a:pPr>
            <a:r>
              <a:rPr lang="en-US" dirty="0">
                <a:hlinkClick r:id="rId2">
                  <a:extLst>
                    <a:ext uri="{A12FA001-AC4F-418D-AE19-62706E023703}">
                      <ahyp:hlinkClr xmlns:ahyp="http://schemas.microsoft.com/office/drawing/2018/hyperlinkcolor" val="tx"/>
                    </a:ext>
                  </a:extLst>
                </a:hlinkClick>
              </a:rPr>
              <a:t>jcooper@fanshawec.ca</a:t>
            </a:r>
            <a:endParaRPr lang="en-US" dirty="0"/>
          </a:p>
          <a:p>
            <a:pPr marL="457200" indent="-457200">
              <a:lnSpc>
                <a:spcPct val="90000"/>
              </a:lnSpc>
              <a:buFont typeface="Arial" panose="020B0604020202020204" pitchFamily="34" charset="0"/>
              <a:buChar char="•"/>
            </a:pPr>
            <a:r>
              <a:rPr lang="en-US" dirty="0"/>
              <a:t>Office hours: </a:t>
            </a:r>
          </a:p>
          <a:p>
            <a:pPr marL="1028689" lvl="1" indent="-457200">
              <a:lnSpc>
                <a:spcPct val="90000"/>
              </a:lnSpc>
            </a:pPr>
            <a:r>
              <a:rPr lang="en-US" dirty="0"/>
              <a:t>As arranged</a:t>
            </a:r>
          </a:p>
        </p:txBody>
      </p:sp>
    </p:spTree>
    <p:extLst>
      <p:ext uri="{BB962C8B-B14F-4D97-AF65-F5344CB8AC3E}">
        <p14:creationId xmlns:p14="http://schemas.microsoft.com/office/powerpoint/2010/main" val="156047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D16F2-48EE-A568-9B89-5ACC7B73F0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AD7532-E382-524B-4E57-D95AAFA6E212}"/>
              </a:ext>
            </a:extLst>
          </p:cNvPr>
          <p:cNvSpPr>
            <a:spLocks noGrp="1"/>
          </p:cNvSpPr>
          <p:nvPr>
            <p:ph type="title"/>
          </p:nvPr>
        </p:nvSpPr>
        <p:spPr>
          <a:xfrm>
            <a:off x="334611" y="732519"/>
            <a:ext cx="8564210" cy="599516"/>
          </a:xfrm>
        </p:spPr>
        <p:txBody>
          <a:bodyPr vert="horz" lIns="91440" tIns="45720" rIns="91440" bIns="45720" rtlCol="0" anchor="ctr">
            <a:normAutofit/>
          </a:bodyPr>
          <a:lstStyle/>
          <a:p>
            <a:r>
              <a:rPr lang="en-US" b="0" i="0" kern="1200">
                <a:latin typeface="Montserrat Medium" pitchFamily="2" charset="77"/>
                <a:ea typeface="+mj-ea"/>
                <a:cs typeface="Montserrat Medium" pitchFamily="2" charset="77"/>
              </a:rPr>
              <a:t>2. AIM2 Program Overview</a:t>
            </a:r>
          </a:p>
        </p:txBody>
      </p:sp>
      <p:sp>
        <p:nvSpPr>
          <p:cNvPr id="6" name="Content Placeholder 2">
            <a:extLst>
              <a:ext uri="{FF2B5EF4-FFF2-40B4-BE49-F238E27FC236}">
                <a16:creationId xmlns:a16="http://schemas.microsoft.com/office/drawing/2014/main" id="{E9C8AF78-F7D9-C1F1-A9B9-0D66E94B5CED}"/>
              </a:ext>
            </a:extLst>
          </p:cNvPr>
          <p:cNvSpPr txBox="1">
            <a:spLocks/>
          </p:cNvSpPr>
          <p:nvPr/>
        </p:nvSpPr>
        <p:spPr>
          <a:xfrm>
            <a:off x="334612" y="1368208"/>
            <a:ext cx="8564209" cy="4370442"/>
          </a:xfrm>
          <a:prstGeom prst="rect">
            <a:avLst/>
          </a:prstGeom>
        </p:spPr>
        <p:txBody>
          <a:bodyPr vert="horz" lIns="91440" tIns="45720" rIns="91440" bIns="45720" rtlCol="0">
            <a:normAutofit/>
          </a:bodyPr>
          <a:lstStyle>
            <a:lvl1pPr marL="0" indent="0" algn="l" defTabSz="761985" rtl="0" eaLnBrk="1" latinLnBrk="0" hangingPunct="1">
              <a:lnSpc>
                <a:spcPct val="100000"/>
              </a:lnSpc>
              <a:spcBef>
                <a:spcPts val="600"/>
              </a:spcBef>
              <a:spcAft>
                <a:spcPts val="600"/>
              </a:spcAft>
              <a:buFont typeface="Arial" panose="020B0604020202020204" pitchFamily="34" charset="0"/>
              <a:buNone/>
              <a:defRPr sz="2800" b="0" i="0" kern="1200">
                <a:solidFill>
                  <a:srgbClr val="646469"/>
                </a:solidFill>
                <a:latin typeface="Montserrat Medium" pitchFamily="2" charset="77"/>
                <a:ea typeface="+mn-ea"/>
                <a:cs typeface="Montserrat Medium" pitchFamily="2" charset="77"/>
              </a:defRPr>
            </a:lvl1pPr>
            <a:lvl2pPr marL="571489" indent="-360000" algn="l" defTabSz="761985" rtl="0" eaLnBrk="1" latinLnBrk="0" hangingPunct="1">
              <a:lnSpc>
                <a:spcPct val="100000"/>
              </a:lnSpc>
              <a:spcBef>
                <a:spcPts val="417"/>
              </a:spcBef>
              <a:spcAft>
                <a:spcPts val="1200"/>
              </a:spcAft>
              <a:buClr>
                <a:srgbClr val="E2231A"/>
              </a:buClr>
              <a:buSzPct val="125000"/>
              <a:buFont typeface="Arial" panose="020B0604020202020204" pitchFamily="34" charset="0"/>
              <a:buChar char="•"/>
              <a:defRPr sz="2400" b="0" i="0" kern="1200">
                <a:solidFill>
                  <a:srgbClr val="646469"/>
                </a:solidFill>
                <a:latin typeface="Montserrat Medium" pitchFamily="2" charset="77"/>
                <a:ea typeface="+mn-ea"/>
                <a:cs typeface="Montserrat Medium" pitchFamily="2" charset="77"/>
              </a:defRPr>
            </a:lvl2pPr>
            <a:lvl3pPr marL="952480" indent="-270000" algn="l" defTabSz="761985" rtl="0" eaLnBrk="1" latinLnBrk="0" hangingPunct="1">
              <a:lnSpc>
                <a:spcPct val="100000"/>
              </a:lnSpc>
              <a:spcBef>
                <a:spcPts val="417"/>
              </a:spcBef>
              <a:spcAft>
                <a:spcPts val="1200"/>
              </a:spcAft>
              <a:buClr>
                <a:srgbClr val="E2231A"/>
              </a:buClr>
              <a:buSzPct val="125000"/>
              <a:buFont typeface="Arial" panose="020B0604020202020204" pitchFamily="34" charset="0"/>
              <a:buChar char="•"/>
              <a:defRPr sz="2000" b="0" i="0" kern="1200">
                <a:solidFill>
                  <a:srgbClr val="646469"/>
                </a:solidFill>
                <a:latin typeface="Montserrat Medium" pitchFamily="2" charset="77"/>
                <a:ea typeface="+mn-ea"/>
                <a:cs typeface="Montserrat Medium" pitchFamily="2" charset="77"/>
              </a:defRPr>
            </a:lvl3pPr>
            <a:lvl4pPr marL="1333473" indent="-234000" algn="l" defTabSz="761985" rtl="0" eaLnBrk="1" latinLnBrk="0" hangingPunct="1">
              <a:lnSpc>
                <a:spcPct val="100000"/>
              </a:lnSpc>
              <a:spcBef>
                <a:spcPts val="417"/>
              </a:spcBef>
              <a:spcAft>
                <a:spcPts val="1200"/>
              </a:spcAft>
              <a:buClr>
                <a:srgbClr val="E2231A"/>
              </a:buClr>
              <a:buSzPct val="125000"/>
              <a:buFont typeface="Arial" panose="020B0604020202020204" pitchFamily="34" charset="0"/>
              <a:buChar char="•"/>
              <a:defRPr sz="1800" b="0" i="0" kern="1200">
                <a:solidFill>
                  <a:srgbClr val="646469"/>
                </a:solidFill>
                <a:latin typeface="Montserrat Medium" pitchFamily="2" charset="77"/>
                <a:ea typeface="+mn-ea"/>
                <a:cs typeface="Montserrat Medium" pitchFamily="2" charset="77"/>
              </a:defRPr>
            </a:lvl4pPr>
            <a:lvl5pPr marL="1714466" indent="-190496" algn="l" defTabSz="761985" rtl="0" eaLnBrk="1" latinLnBrk="0" hangingPunct="1">
              <a:lnSpc>
                <a:spcPct val="100000"/>
              </a:lnSpc>
              <a:spcBef>
                <a:spcPts val="417"/>
              </a:spcBef>
              <a:spcAft>
                <a:spcPts val="1200"/>
              </a:spcAft>
              <a:buClr>
                <a:srgbClr val="E2231A"/>
              </a:buClr>
              <a:buSzPct val="125000"/>
              <a:buFont typeface="Arial" panose="020B0604020202020204" pitchFamily="34" charset="0"/>
              <a:buChar char="•"/>
              <a:defRPr sz="1600" b="0" i="0" kern="1200">
                <a:solidFill>
                  <a:srgbClr val="646469"/>
                </a:solidFill>
                <a:latin typeface="Montserrat Medium" pitchFamily="2" charset="77"/>
                <a:ea typeface="+mn-ea"/>
                <a:cs typeface="Montserrat Medium" pitchFamily="2" charset="77"/>
              </a:defRPr>
            </a:lvl5pPr>
            <a:lvl6pPr marL="2095458" indent="-190496" algn="l" defTabSz="761985"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51" indent="-190496" algn="l" defTabSz="761985"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443" indent="-190496" algn="l" defTabSz="761985"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435" indent="-190496" algn="l" defTabSz="761985"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marL="0" lvl="1" indent="0">
              <a:spcBef>
                <a:spcPts val="600"/>
              </a:spcBef>
              <a:spcAft>
                <a:spcPts val="0"/>
              </a:spcAft>
              <a:buFont typeface="Arial" panose="020B0604020202020204" pitchFamily="34" charset="0"/>
              <a:buNone/>
            </a:pPr>
            <a:r>
              <a:rPr lang="en-US" sz="2000" dirty="0"/>
              <a:t>Semester 1 – Winter 2026</a:t>
            </a:r>
          </a:p>
          <a:p>
            <a:pPr marL="0" lvl="1" indent="0">
              <a:spcBef>
                <a:spcPts val="600"/>
              </a:spcBef>
              <a:spcAft>
                <a:spcPts val="0"/>
              </a:spcAft>
              <a:buFont typeface="Arial" panose="020B0604020202020204" pitchFamily="34" charset="0"/>
              <a:buNone/>
            </a:pPr>
            <a:endParaRPr lang="en-US" sz="2000" dirty="0"/>
          </a:p>
          <a:p>
            <a:pPr marL="0" lvl="1" indent="0">
              <a:spcBef>
                <a:spcPts val="600"/>
              </a:spcBef>
              <a:spcAft>
                <a:spcPts val="0"/>
              </a:spcAft>
              <a:buFont typeface="Arial" panose="020B0604020202020204" pitchFamily="34" charset="0"/>
              <a:buNone/>
            </a:pPr>
            <a:endParaRPr lang="en-US" sz="2000" dirty="0"/>
          </a:p>
          <a:p>
            <a:pPr marL="0" lvl="1" indent="0">
              <a:spcBef>
                <a:spcPts val="600"/>
              </a:spcBef>
              <a:spcAft>
                <a:spcPts val="0"/>
              </a:spcAft>
              <a:buFont typeface="Arial" panose="020B0604020202020204" pitchFamily="34" charset="0"/>
              <a:buNone/>
            </a:pPr>
            <a:endParaRPr lang="en-US" sz="2000" dirty="0"/>
          </a:p>
          <a:p>
            <a:pPr marL="0" lvl="1" indent="0">
              <a:spcBef>
                <a:spcPts val="600"/>
              </a:spcBef>
              <a:spcAft>
                <a:spcPts val="0"/>
              </a:spcAft>
              <a:buFont typeface="Arial" panose="020B0604020202020204" pitchFamily="34" charset="0"/>
              <a:buNone/>
            </a:pPr>
            <a:endParaRPr lang="en-US" sz="2000" dirty="0"/>
          </a:p>
        </p:txBody>
      </p:sp>
      <p:graphicFrame>
        <p:nvGraphicFramePr>
          <p:cNvPr id="7" name="Table 6">
            <a:extLst>
              <a:ext uri="{FF2B5EF4-FFF2-40B4-BE49-F238E27FC236}">
                <a16:creationId xmlns:a16="http://schemas.microsoft.com/office/drawing/2014/main" id="{7786E5FB-1863-8C73-8441-0B806708620F}"/>
              </a:ext>
            </a:extLst>
          </p:cNvPr>
          <p:cNvGraphicFramePr>
            <a:graphicFrameLocks noGrp="1"/>
          </p:cNvGraphicFramePr>
          <p:nvPr>
            <p:extLst>
              <p:ext uri="{D42A27DB-BD31-4B8C-83A1-F6EECF244321}">
                <p14:modId xmlns:p14="http://schemas.microsoft.com/office/powerpoint/2010/main" val="1232473363"/>
              </p:ext>
            </p:extLst>
          </p:nvPr>
        </p:nvGraphicFramePr>
        <p:xfrm>
          <a:off x="1079611" y="1916832"/>
          <a:ext cx="6984777" cy="4135222"/>
        </p:xfrm>
        <a:graphic>
          <a:graphicData uri="http://schemas.openxmlformats.org/drawingml/2006/table">
            <a:tbl>
              <a:tblPr firstRow="1">
                <a:tableStyleId>{5C22544A-7EE6-4342-B048-85BDC9FD1C3A}</a:tableStyleId>
              </a:tblPr>
              <a:tblGrid>
                <a:gridCol w="1404870">
                  <a:extLst>
                    <a:ext uri="{9D8B030D-6E8A-4147-A177-3AD203B41FA5}">
                      <a16:colId xmlns:a16="http://schemas.microsoft.com/office/drawing/2014/main" val="4161924132"/>
                    </a:ext>
                  </a:extLst>
                </a:gridCol>
                <a:gridCol w="4194824">
                  <a:extLst>
                    <a:ext uri="{9D8B030D-6E8A-4147-A177-3AD203B41FA5}">
                      <a16:colId xmlns:a16="http://schemas.microsoft.com/office/drawing/2014/main" val="2916123356"/>
                    </a:ext>
                  </a:extLst>
                </a:gridCol>
                <a:gridCol w="1385083">
                  <a:extLst>
                    <a:ext uri="{9D8B030D-6E8A-4147-A177-3AD203B41FA5}">
                      <a16:colId xmlns:a16="http://schemas.microsoft.com/office/drawing/2014/main" val="2556858117"/>
                    </a:ext>
                  </a:extLst>
                </a:gridCol>
              </a:tblGrid>
              <a:tr h="496467">
                <a:tc>
                  <a:txBody>
                    <a:bodyPr/>
                    <a:lstStyle/>
                    <a:p>
                      <a:pPr algn="l" fontAlgn="ctr"/>
                      <a:r>
                        <a:rPr lang="en-US" sz="1600" b="1" i="0" u="none" strike="noStrike" dirty="0">
                          <a:solidFill>
                            <a:schemeClr val="tx1"/>
                          </a:solidFill>
                          <a:effectLst/>
                          <a:latin typeface="Arial" panose="020B0604020202020204" pitchFamily="34" charset="0"/>
                        </a:rPr>
                        <a:t>Course ID</a:t>
                      </a:r>
                    </a:p>
                  </a:txBody>
                  <a:tcPr marL="4763" marR="4763" marT="4763" marB="0" anchor="ctr"/>
                </a:tc>
                <a:tc>
                  <a:txBody>
                    <a:bodyPr/>
                    <a:lstStyle/>
                    <a:p>
                      <a:pPr algn="l" fontAlgn="ctr"/>
                      <a:r>
                        <a:rPr lang="en-US" sz="1600" b="1" i="0" u="none" strike="noStrike" dirty="0">
                          <a:solidFill>
                            <a:schemeClr val="tx1"/>
                          </a:solidFill>
                          <a:effectLst/>
                          <a:latin typeface="Arial" panose="020B0604020202020204" pitchFamily="34" charset="0"/>
                        </a:rPr>
                        <a:t>Course Name</a:t>
                      </a:r>
                    </a:p>
                  </a:txBody>
                  <a:tcPr marL="4763" marR="4763" marT="4763" marB="0" anchor="ctr"/>
                </a:tc>
                <a:tc>
                  <a:txBody>
                    <a:bodyPr/>
                    <a:lstStyle/>
                    <a:p>
                      <a:pPr algn="ctr" fontAlgn="ctr"/>
                      <a:r>
                        <a:rPr lang="en-US" sz="1600" b="1" i="0" u="none" strike="noStrike" dirty="0">
                          <a:solidFill>
                            <a:schemeClr val="tx1"/>
                          </a:solidFill>
                          <a:effectLst/>
                          <a:latin typeface="Arial" panose="020B0604020202020204" pitchFamily="34" charset="0"/>
                        </a:rPr>
                        <a:t>Hours</a:t>
                      </a:r>
                    </a:p>
                  </a:txBody>
                  <a:tcPr marL="4763" marR="4763" marT="4763" marB="0" anchor="ctr"/>
                </a:tc>
                <a:extLst>
                  <a:ext uri="{0D108BD9-81ED-4DB2-BD59-A6C34878D82A}">
                    <a16:rowId xmlns:a16="http://schemas.microsoft.com/office/drawing/2014/main" val="3199391173"/>
                  </a:ext>
                </a:extLst>
              </a:tr>
              <a:tr h="496467">
                <a:tc>
                  <a:txBody>
                    <a:bodyPr/>
                    <a:lstStyle/>
                    <a:p>
                      <a:pPr algn="l" fontAlgn="ctr"/>
                      <a:r>
                        <a:rPr lang="en-US" sz="1400" u="none" strike="noStrike" dirty="0">
                          <a:effectLst/>
                        </a:rPr>
                        <a:t>INFO-6146</a:t>
                      </a:r>
                      <a:endParaRPr lang="en-US" sz="1400" b="0" i="0" u="none" strike="noStrike" dirty="0">
                        <a:solidFill>
                          <a:srgbClr val="000000"/>
                        </a:solidFill>
                        <a:effectLst/>
                        <a:latin typeface="Arial" panose="020B0604020202020204" pitchFamily="34" charset="0"/>
                      </a:endParaRPr>
                    </a:p>
                  </a:txBody>
                  <a:tcPr marL="4763" marR="4763" marT="4763" marB="0" anchor="ctr"/>
                </a:tc>
                <a:tc>
                  <a:txBody>
                    <a:bodyPr/>
                    <a:lstStyle/>
                    <a:p>
                      <a:pPr algn="l" fontAlgn="ctr"/>
                      <a:r>
                        <a:rPr lang="en-US" sz="1400" u="none" strike="noStrike">
                          <a:effectLst/>
                        </a:rPr>
                        <a:t>TensorFlow and Keras with Python</a:t>
                      </a:r>
                      <a:endParaRPr lang="en-US" sz="1400" b="0" i="0" u="none" strike="noStrike">
                        <a:solidFill>
                          <a:srgbClr val="000000"/>
                        </a:solidFill>
                        <a:effectLst/>
                        <a:latin typeface="Arial" panose="020B0604020202020204" pitchFamily="34" charset="0"/>
                      </a:endParaRPr>
                    </a:p>
                  </a:txBody>
                  <a:tcPr marL="4763" marR="4763" marT="4763" marB="0" anchor="ctr"/>
                </a:tc>
                <a:tc>
                  <a:txBody>
                    <a:bodyPr/>
                    <a:lstStyle/>
                    <a:p>
                      <a:pPr algn="ctr" fontAlgn="ctr"/>
                      <a:r>
                        <a:rPr lang="en-US" sz="1400" u="none" strike="noStrike" dirty="0">
                          <a:effectLst/>
                        </a:rPr>
                        <a:t>4</a:t>
                      </a:r>
                      <a:endParaRPr lang="en-US" sz="1400" b="0" i="0" u="none" strike="noStrike" dirty="0">
                        <a:solidFill>
                          <a:srgbClr val="000000"/>
                        </a:solidFill>
                        <a:effectLst/>
                        <a:latin typeface="Arial" panose="020B0604020202020204" pitchFamily="34" charset="0"/>
                      </a:endParaRPr>
                    </a:p>
                  </a:txBody>
                  <a:tcPr marL="4763" marR="4763" marT="4763" marB="0" anchor="ctr"/>
                </a:tc>
                <a:extLst>
                  <a:ext uri="{0D108BD9-81ED-4DB2-BD59-A6C34878D82A}">
                    <a16:rowId xmlns:a16="http://schemas.microsoft.com/office/drawing/2014/main" val="1913485594"/>
                  </a:ext>
                </a:extLst>
              </a:tr>
              <a:tr h="496467">
                <a:tc>
                  <a:txBody>
                    <a:bodyPr/>
                    <a:lstStyle/>
                    <a:p>
                      <a:pPr algn="l" fontAlgn="ctr"/>
                      <a:r>
                        <a:rPr lang="en-US" sz="1400" u="none" strike="noStrike" dirty="0">
                          <a:effectLst/>
                        </a:rPr>
                        <a:t>INFO-6147</a:t>
                      </a:r>
                      <a:endParaRPr lang="en-US" sz="1400" b="0" i="0" u="none" strike="noStrike" dirty="0">
                        <a:solidFill>
                          <a:srgbClr val="000000"/>
                        </a:solidFill>
                        <a:effectLst/>
                        <a:latin typeface="Arial" panose="020B0604020202020204" pitchFamily="34" charset="0"/>
                      </a:endParaRPr>
                    </a:p>
                  </a:txBody>
                  <a:tcPr marL="4763" marR="4763" marT="4763" marB="0" anchor="ctr"/>
                </a:tc>
                <a:tc>
                  <a:txBody>
                    <a:bodyPr/>
                    <a:lstStyle/>
                    <a:p>
                      <a:pPr algn="l" fontAlgn="ctr"/>
                      <a:r>
                        <a:rPr lang="en-US" sz="1400" u="none" strike="noStrike" dirty="0">
                          <a:effectLst/>
                        </a:rPr>
                        <a:t>Deep Learning with PyTorch</a:t>
                      </a:r>
                      <a:endParaRPr lang="en-US" sz="1400" b="0" i="0" u="none" strike="noStrike" dirty="0">
                        <a:solidFill>
                          <a:srgbClr val="000000"/>
                        </a:solidFill>
                        <a:effectLst/>
                        <a:latin typeface="Arial" panose="020B0604020202020204" pitchFamily="34" charset="0"/>
                      </a:endParaRPr>
                    </a:p>
                  </a:txBody>
                  <a:tcPr marL="4763" marR="4763" marT="4763" marB="0" anchor="ctr"/>
                </a:tc>
                <a:tc>
                  <a:txBody>
                    <a:bodyPr/>
                    <a:lstStyle/>
                    <a:p>
                      <a:pPr algn="ctr" fontAlgn="ctr"/>
                      <a:r>
                        <a:rPr lang="en-US" sz="1400" u="none" strike="noStrike">
                          <a:effectLst/>
                        </a:rPr>
                        <a:t>3</a:t>
                      </a:r>
                      <a:endParaRPr lang="en-US" sz="1400" b="0" i="0" u="none" strike="noStrike">
                        <a:solidFill>
                          <a:srgbClr val="000000"/>
                        </a:solidFill>
                        <a:effectLst/>
                        <a:latin typeface="Arial" panose="020B0604020202020204" pitchFamily="34" charset="0"/>
                      </a:endParaRPr>
                    </a:p>
                  </a:txBody>
                  <a:tcPr marL="4763" marR="4763" marT="4763" marB="0" anchor="ctr"/>
                </a:tc>
                <a:extLst>
                  <a:ext uri="{0D108BD9-81ED-4DB2-BD59-A6C34878D82A}">
                    <a16:rowId xmlns:a16="http://schemas.microsoft.com/office/drawing/2014/main" val="2164990926"/>
                  </a:ext>
                </a:extLst>
              </a:tr>
              <a:tr h="496467">
                <a:tc>
                  <a:txBody>
                    <a:bodyPr/>
                    <a:lstStyle/>
                    <a:p>
                      <a:pPr algn="l" fontAlgn="ctr"/>
                      <a:r>
                        <a:rPr lang="en-US" sz="1400" u="none" strike="noStrike" dirty="0">
                          <a:effectLst/>
                        </a:rPr>
                        <a:t>INFO-6148</a:t>
                      </a:r>
                      <a:endParaRPr lang="en-US" sz="1400" b="0" i="0" u="none" strike="noStrike" dirty="0">
                        <a:solidFill>
                          <a:srgbClr val="000000"/>
                        </a:solidFill>
                        <a:effectLst/>
                        <a:latin typeface="Arial" panose="020B0604020202020204" pitchFamily="34" charset="0"/>
                      </a:endParaRPr>
                    </a:p>
                  </a:txBody>
                  <a:tcPr marL="4763" marR="4763" marT="4763" marB="0" anchor="ctr"/>
                </a:tc>
                <a:tc>
                  <a:txBody>
                    <a:bodyPr/>
                    <a:lstStyle/>
                    <a:p>
                      <a:pPr algn="l" fontAlgn="ctr"/>
                      <a:r>
                        <a:rPr lang="en-US" sz="1400" u="none" strike="noStrike" dirty="0">
                          <a:effectLst/>
                        </a:rPr>
                        <a:t>Natural Language Processing 1</a:t>
                      </a:r>
                      <a:endParaRPr lang="en-US" sz="1400" b="0" i="0" u="none" strike="noStrike" dirty="0">
                        <a:solidFill>
                          <a:srgbClr val="000000"/>
                        </a:solidFill>
                        <a:effectLst/>
                        <a:latin typeface="Arial" panose="020B0604020202020204" pitchFamily="34" charset="0"/>
                      </a:endParaRPr>
                    </a:p>
                  </a:txBody>
                  <a:tcPr marL="4763" marR="4763" marT="4763" marB="0" anchor="ctr"/>
                </a:tc>
                <a:tc>
                  <a:txBody>
                    <a:bodyPr/>
                    <a:lstStyle/>
                    <a:p>
                      <a:pPr algn="ctr" fontAlgn="ctr"/>
                      <a:r>
                        <a:rPr lang="en-US" sz="1400" u="none" strike="noStrike">
                          <a:effectLst/>
                        </a:rPr>
                        <a:t>4</a:t>
                      </a:r>
                      <a:endParaRPr lang="en-US" sz="1400" b="0" i="0" u="none" strike="noStrike">
                        <a:solidFill>
                          <a:srgbClr val="000000"/>
                        </a:solidFill>
                        <a:effectLst/>
                        <a:latin typeface="Arial" panose="020B0604020202020204" pitchFamily="34" charset="0"/>
                      </a:endParaRPr>
                    </a:p>
                  </a:txBody>
                  <a:tcPr marL="4763" marR="4763" marT="4763" marB="0" anchor="ctr"/>
                </a:tc>
                <a:extLst>
                  <a:ext uri="{0D108BD9-81ED-4DB2-BD59-A6C34878D82A}">
                    <a16:rowId xmlns:a16="http://schemas.microsoft.com/office/drawing/2014/main" val="3060884065"/>
                  </a:ext>
                </a:extLst>
              </a:tr>
              <a:tr h="496467">
                <a:tc>
                  <a:txBody>
                    <a:bodyPr/>
                    <a:lstStyle/>
                    <a:p>
                      <a:pPr algn="l" fontAlgn="ctr"/>
                      <a:r>
                        <a:rPr lang="en-US" sz="1400" u="none" strike="noStrike" dirty="0">
                          <a:effectLst/>
                        </a:rPr>
                        <a:t>INFO-6149</a:t>
                      </a:r>
                      <a:endParaRPr lang="en-US" sz="1400" b="0" i="0" u="none" strike="noStrike" dirty="0">
                        <a:solidFill>
                          <a:srgbClr val="000000"/>
                        </a:solidFill>
                        <a:effectLst/>
                        <a:latin typeface="Arial" panose="020B0604020202020204" pitchFamily="34" charset="0"/>
                      </a:endParaRPr>
                    </a:p>
                  </a:txBody>
                  <a:tcPr marL="4763" marR="4763" marT="4763" marB="0" anchor="ctr"/>
                </a:tc>
                <a:tc>
                  <a:txBody>
                    <a:bodyPr/>
                    <a:lstStyle/>
                    <a:p>
                      <a:pPr algn="l" fontAlgn="ctr"/>
                      <a:r>
                        <a:rPr lang="en-US" sz="1400" u="none" strike="noStrike">
                          <a:effectLst/>
                        </a:rPr>
                        <a:t>Machine Learning Security</a:t>
                      </a:r>
                      <a:endParaRPr lang="en-US" sz="1400" b="0" i="0" u="none" strike="noStrike">
                        <a:solidFill>
                          <a:srgbClr val="000000"/>
                        </a:solidFill>
                        <a:effectLst/>
                        <a:latin typeface="Arial" panose="020B0604020202020204" pitchFamily="34" charset="0"/>
                      </a:endParaRPr>
                    </a:p>
                  </a:txBody>
                  <a:tcPr marL="4763" marR="4763" marT="4763" marB="0" anchor="ctr"/>
                </a:tc>
                <a:tc>
                  <a:txBody>
                    <a:bodyPr/>
                    <a:lstStyle/>
                    <a:p>
                      <a:pPr algn="ctr" fontAlgn="ctr"/>
                      <a:r>
                        <a:rPr lang="en-US" sz="1400" u="none" strike="noStrike">
                          <a:effectLst/>
                        </a:rPr>
                        <a:t>3</a:t>
                      </a:r>
                      <a:endParaRPr lang="en-US" sz="1400" b="0" i="0" u="none" strike="noStrike">
                        <a:solidFill>
                          <a:srgbClr val="000000"/>
                        </a:solidFill>
                        <a:effectLst/>
                        <a:latin typeface="Arial" panose="020B0604020202020204" pitchFamily="34" charset="0"/>
                      </a:endParaRPr>
                    </a:p>
                  </a:txBody>
                  <a:tcPr marL="4763" marR="4763" marT="4763" marB="0" anchor="ctr"/>
                </a:tc>
                <a:extLst>
                  <a:ext uri="{0D108BD9-81ED-4DB2-BD59-A6C34878D82A}">
                    <a16:rowId xmlns:a16="http://schemas.microsoft.com/office/drawing/2014/main" val="778200279"/>
                  </a:ext>
                </a:extLst>
              </a:tr>
              <a:tr h="496467">
                <a:tc>
                  <a:txBody>
                    <a:bodyPr/>
                    <a:lstStyle/>
                    <a:p>
                      <a:pPr algn="l" fontAlgn="ctr"/>
                      <a:r>
                        <a:rPr lang="en-US" sz="1400" u="none" strike="noStrike" dirty="0">
                          <a:effectLst/>
                        </a:rPr>
                        <a:t>INFO-6150</a:t>
                      </a:r>
                      <a:endParaRPr lang="en-US" sz="1400" b="0" i="0" u="none" strike="noStrike" dirty="0">
                        <a:solidFill>
                          <a:srgbClr val="000000"/>
                        </a:solidFill>
                        <a:effectLst/>
                        <a:latin typeface="Arial" panose="020B0604020202020204" pitchFamily="34" charset="0"/>
                      </a:endParaRPr>
                    </a:p>
                  </a:txBody>
                  <a:tcPr marL="4763" marR="4763" marT="4763" marB="0" anchor="ctr"/>
                </a:tc>
                <a:tc>
                  <a:txBody>
                    <a:bodyPr/>
                    <a:lstStyle/>
                    <a:p>
                      <a:pPr algn="l" fontAlgn="ctr"/>
                      <a:r>
                        <a:rPr lang="en-US" sz="1400" u="none" strike="noStrike">
                          <a:effectLst/>
                        </a:rPr>
                        <a:t>Data Mining and Analysis</a:t>
                      </a:r>
                      <a:endParaRPr lang="en-US" sz="1400" b="0" i="0" u="none" strike="noStrike">
                        <a:solidFill>
                          <a:srgbClr val="000000"/>
                        </a:solidFill>
                        <a:effectLst/>
                        <a:latin typeface="Arial" panose="020B0604020202020204" pitchFamily="34" charset="0"/>
                      </a:endParaRPr>
                    </a:p>
                  </a:txBody>
                  <a:tcPr marL="4763" marR="4763" marT="4763" marB="0" anchor="ctr"/>
                </a:tc>
                <a:tc>
                  <a:txBody>
                    <a:bodyPr/>
                    <a:lstStyle/>
                    <a:p>
                      <a:pPr algn="ctr" fontAlgn="ctr"/>
                      <a:r>
                        <a:rPr lang="en-US" sz="1400" u="none" strike="noStrike">
                          <a:effectLst/>
                        </a:rPr>
                        <a:t>3</a:t>
                      </a:r>
                      <a:endParaRPr lang="en-US" sz="1400" b="0" i="0" u="none" strike="noStrike">
                        <a:solidFill>
                          <a:srgbClr val="000000"/>
                        </a:solidFill>
                        <a:effectLst/>
                        <a:latin typeface="Arial" panose="020B0604020202020204" pitchFamily="34" charset="0"/>
                      </a:endParaRPr>
                    </a:p>
                  </a:txBody>
                  <a:tcPr marL="4763" marR="4763" marT="4763" marB="0" anchor="ctr"/>
                </a:tc>
                <a:extLst>
                  <a:ext uri="{0D108BD9-81ED-4DB2-BD59-A6C34878D82A}">
                    <a16:rowId xmlns:a16="http://schemas.microsoft.com/office/drawing/2014/main" val="289032065"/>
                  </a:ext>
                </a:extLst>
              </a:tr>
              <a:tr h="578210">
                <a:tc>
                  <a:txBody>
                    <a:bodyPr/>
                    <a:lstStyle/>
                    <a:p>
                      <a:pPr algn="l" fontAlgn="ctr"/>
                      <a:r>
                        <a:rPr lang="en-US" sz="1400" u="none" strike="noStrike" dirty="0">
                          <a:effectLst/>
                        </a:rPr>
                        <a:t>INFO-6151</a:t>
                      </a:r>
                      <a:endParaRPr lang="en-US" sz="1400" b="0" i="0" u="none" strike="noStrike" dirty="0">
                        <a:solidFill>
                          <a:srgbClr val="000000"/>
                        </a:solidFill>
                        <a:effectLst/>
                        <a:latin typeface="Arial" panose="020B0604020202020204" pitchFamily="34" charset="0"/>
                      </a:endParaRPr>
                    </a:p>
                  </a:txBody>
                  <a:tcPr marL="4763" marR="4763" marT="4763" marB="0" anchor="ctr"/>
                </a:tc>
                <a:tc>
                  <a:txBody>
                    <a:bodyPr/>
                    <a:lstStyle/>
                    <a:p>
                      <a:pPr algn="l" fontAlgn="ctr"/>
                      <a:r>
                        <a:rPr lang="en-US" sz="1400" u="none" strike="noStrike">
                          <a:effectLst/>
                        </a:rPr>
                        <a:t>Data Visualization for Machine Learning</a:t>
                      </a:r>
                      <a:endParaRPr lang="en-US" sz="1400" b="0" i="0" u="none" strike="noStrike">
                        <a:solidFill>
                          <a:srgbClr val="000000"/>
                        </a:solidFill>
                        <a:effectLst/>
                        <a:latin typeface="Arial" panose="020B0604020202020204" pitchFamily="34" charset="0"/>
                      </a:endParaRPr>
                    </a:p>
                  </a:txBody>
                  <a:tcPr marL="4763" marR="4763" marT="4763" marB="0" anchor="ctr"/>
                </a:tc>
                <a:tc>
                  <a:txBody>
                    <a:bodyPr/>
                    <a:lstStyle/>
                    <a:p>
                      <a:pPr algn="ctr" fontAlgn="ctr"/>
                      <a:r>
                        <a:rPr lang="en-US" sz="1400" u="none" strike="noStrike">
                          <a:effectLst/>
                        </a:rPr>
                        <a:t>3</a:t>
                      </a:r>
                      <a:endParaRPr lang="en-US" sz="1400" b="0" i="0" u="none" strike="noStrike">
                        <a:solidFill>
                          <a:srgbClr val="000000"/>
                        </a:solidFill>
                        <a:effectLst/>
                        <a:latin typeface="Arial" panose="020B0604020202020204" pitchFamily="34" charset="0"/>
                      </a:endParaRPr>
                    </a:p>
                  </a:txBody>
                  <a:tcPr marL="4763" marR="4763" marT="4763" marB="0" anchor="ctr"/>
                </a:tc>
                <a:extLst>
                  <a:ext uri="{0D108BD9-81ED-4DB2-BD59-A6C34878D82A}">
                    <a16:rowId xmlns:a16="http://schemas.microsoft.com/office/drawing/2014/main" val="3844179601"/>
                  </a:ext>
                </a:extLst>
              </a:tr>
              <a:tr h="578210">
                <a:tc>
                  <a:txBody>
                    <a:bodyPr/>
                    <a:lstStyle/>
                    <a:p>
                      <a:pPr algn="l" fontAlgn="ctr"/>
                      <a:r>
                        <a:rPr lang="en-US" sz="1400" u="none" strike="noStrike" dirty="0">
                          <a:effectLst/>
                        </a:rPr>
                        <a:t>COOP-1020</a:t>
                      </a:r>
                      <a:endParaRPr lang="en-US" sz="1400" b="0" i="0" u="none" strike="noStrike" dirty="0">
                        <a:solidFill>
                          <a:srgbClr val="000000"/>
                        </a:solidFill>
                        <a:effectLst/>
                        <a:latin typeface="Arial" panose="020B0604020202020204" pitchFamily="34" charset="0"/>
                      </a:endParaRPr>
                    </a:p>
                  </a:txBody>
                  <a:tcPr marL="4763" marR="4763" marT="4763" marB="0" anchor="ctr"/>
                </a:tc>
                <a:tc>
                  <a:txBody>
                    <a:bodyPr/>
                    <a:lstStyle/>
                    <a:p>
                      <a:pPr algn="l" fontAlgn="ctr"/>
                      <a:r>
                        <a:rPr lang="en-US" sz="1400" u="none" strike="noStrike" dirty="0">
                          <a:effectLst/>
                        </a:rPr>
                        <a:t>Co-operative Education Employment Prep</a:t>
                      </a:r>
                      <a:endParaRPr lang="en-US" sz="1400" b="0" i="0" u="none" strike="noStrike" dirty="0">
                        <a:solidFill>
                          <a:srgbClr val="000000"/>
                        </a:solidFill>
                        <a:effectLst/>
                        <a:latin typeface="Arial" panose="020B0604020202020204" pitchFamily="34" charset="0"/>
                      </a:endParaRPr>
                    </a:p>
                  </a:txBody>
                  <a:tcPr marL="4763" marR="4763" marT="4763" marB="0" anchor="ctr"/>
                </a:tc>
                <a:tc>
                  <a:txBody>
                    <a:bodyPr/>
                    <a:lstStyle/>
                    <a:p>
                      <a:pPr algn="ctr" fontAlgn="ctr"/>
                      <a:r>
                        <a:rPr lang="en-US" sz="1400" u="none" strike="noStrike" dirty="0">
                          <a:effectLst/>
                        </a:rPr>
                        <a:t>1</a:t>
                      </a:r>
                      <a:endParaRPr lang="en-US" sz="1400" b="0" i="0" u="none" strike="noStrike" dirty="0">
                        <a:solidFill>
                          <a:srgbClr val="000000"/>
                        </a:solidFill>
                        <a:effectLst/>
                        <a:latin typeface="Arial" panose="020B0604020202020204" pitchFamily="34" charset="0"/>
                      </a:endParaRPr>
                    </a:p>
                  </a:txBody>
                  <a:tcPr marL="4763" marR="4763" marT="4763" marB="0" anchor="ctr"/>
                </a:tc>
                <a:extLst>
                  <a:ext uri="{0D108BD9-81ED-4DB2-BD59-A6C34878D82A}">
                    <a16:rowId xmlns:a16="http://schemas.microsoft.com/office/drawing/2014/main" val="952056557"/>
                  </a:ext>
                </a:extLst>
              </a:tr>
            </a:tbl>
          </a:graphicData>
        </a:graphic>
      </p:graphicFrame>
    </p:spTree>
    <p:extLst>
      <p:ext uri="{BB962C8B-B14F-4D97-AF65-F5344CB8AC3E}">
        <p14:creationId xmlns:p14="http://schemas.microsoft.com/office/powerpoint/2010/main" val="4038377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DFBEF-B25A-B8A3-5970-13EB98375C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3A847A-BDE7-E26D-E8EC-12E652C5FAE3}"/>
              </a:ext>
            </a:extLst>
          </p:cNvPr>
          <p:cNvSpPr>
            <a:spLocks noGrp="1"/>
          </p:cNvSpPr>
          <p:nvPr>
            <p:ph type="title"/>
          </p:nvPr>
        </p:nvSpPr>
        <p:spPr>
          <a:xfrm>
            <a:off x="334611" y="732519"/>
            <a:ext cx="8564210" cy="599516"/>
          </a:xfrm>
        </p:spPr>
        <p:txBody>
          <a:bodyPr vert="horz" lIns="91440" tIns="45720" rIns="91440" bIns="45720" rtlCol="0" anchor="ctr">
            <a:normAutofit/>
          </a:bodyPr>
          <a:lstStyle/>
          <a:p>
            <a:r>
              <a:rPr lang="en-US" b="0" i="0" kern="1200">
                <a:latin typeface="Montserrat Medium" pitchFamily="2" charset="77"/>
                <a:ea typeface="+mj-ea"/>
                <a:cs typeface="Montserrat Medium" pitchFamily="2" charset="77"/>
              </a:rPr>
              <a:t>3. AIM2 Program Overview</a:t>
            </a:r>
          </a:p>
        </p:txBody>
      </p:sp>
      <p:sp>
        <p:nvSpPr>
          <p:cNvPr id="6" name="Content Placeholder 2">
            <a:extLst>
              <a:ext uri="{FF2B5EF4-FFF2-40B4-BE49-F238E27FC236}">
                <a16:creationId xmlns:a16="http://schemas.microsoft.com/office/drawing/2014/main" id="{70757A9C-13E7-5978-F3AC-ABBDB5C1EA68}"/>
              </a:ext>
            </a:extLst>
          </p:cNvPr>
          <p:cNvSpPr txBox="1">
            <a:spLocks/>
          </p:cNvSpPr>
          <p:nvPr/>
        </p:nvSpPr>
        <p:spPr>
          <a:xfrm>
            <a:off x="334612" y="1368208"/>
            <a:ext cx="8564209" cy="4370442"/>
          </a:xfrm>
          <a:prstGeom prst="rect">
            <a:avLst/>
          </a:prstGeom>
        </p:spPr>
        <p:txBody>
          <a:bodyPr vert="horz" lIns="91440" tIns="45720" rIns="91440" bIns="45720" rtlCol="0">
            <a:normAutofit/>
          </a:bodyPr>
          <a:lstStyle>
            <a:lvl1pPr marL="0" indent="0" algn="l" defTabSz="761985" rtl="0" eaLnBrk="1" latinLnBrk="0" hangingPunct="1">
              <a:lnSpc>
                <a:spcPct val="100000"/>
              </a:lnSpc>
              <a:spcBef>
                <a:spcPts val="600"/>
              </a:spcBef>
              <a:spcAft>
                <a:spcPts val="600"/>
              </a:spcAft>
              <a:buFont typeface="Arial" panose="020B0604020202020204" pitchFamily="34" charset="0"/>
              <a:buNone/>
              <a:defRPr sz="2800" b="0" i="0" kern="1200">
                <a:solidFill>
                  <a:srgbClr val="646469"/>
                </a:solidFill>
                <a:latin typeface="Montserrat Medium" pitchFamily="2" charset="77"/>
                <a:ea typeface="+mn-ea"/>
                <a:cs typeface="Montserrat Medium" pitchFamily="2" charset="77"/>
              </a:defRPr>
            </a:lvl1pPr>
            <a:lvl2pPr marL="571489" indent="-360000" algn="l" defTabSz="761985" rtl="0" eaLnBrk="1" latinLnBrk="0" hangingPunct="1">
              <a:lnSpc>
                <a:spcPct val="100000"/>
              </a:lnSpc>
              <a:spcBef>
                <a:spcPts val="417"/>
              </a:spcBef>
              <a:spcAft>
                <a:spcPts val="1200"/>
              </a:spcAft>
              <a:buClr>
                <a:srgbClr val="E2231A"/>
              </a:buClr>
              <a:buSzPct val="125000"/>
              <a:buFont typeface="Arial" panose="020B0604020202020204" pitchFamily="34" charset="0"/>
              <a:buChar char="•"/>
              <a:defRPr sz="2400" b="0" i="0" kern="1200">
                <a:solidFill>
                  <a:srgbClr val="646469"/>
                </a:solidFill>
                <a:latin typeface="Montserrat Medium" pitchFamily="2" charset="77"/>
                <a:ea typeface="+mn-ea"/>
                <a:cs typeface="Montserrat Medium" pitchFamily="2" charset="77"/>
              </a:defRPr>
            </a:lvl2pPr>
            <a:lvl3pPr marL="952480" indent="-270000" algn="l" defTabSz="761985" rtl="0" eaLnBrk="1" latinLnBrk="0" hangingPunct="1">
              <a:lnSpc>
                <a:spcPct val="100000"/>
              </a:lnSpc>
              <a:spcBef>
                <a:spcPts val="417"/>
              </a:spcBef>
              <a:spcAft>
                <a:spcPts val="1200"/>
              </a:spcAft>
              <a:buClr>
                <a:srgbClr val="E2231A"/>
              </a:buClr>
              <a:buSzPct val="125000"/>
              <a:buFont typeface="Arial" panose="020B0604020202020204" pitchFamily="34" charset="0"/>
              <a:buChar char="•"/>
              <a:defRPr sz="2000" b="0" i="0" kern="1200">
                <a:solidFill>
                  <a:srgbClr val="646469"/>
                </a:solidFill>
                <a:latin typeface="Montserrat Medium" pitchFamily="2" charset="77"/>
                <a:ea typeface="+mn-ea"/>
                <a:cs typeface="Montserrat Medium" pitchFamily="2" charset="77"/>
              </a:defRPr>
            </a:lvl3pPr>
            <a:lvl4pPr marL="1333473" indent="-234000" algn="l" defTabSz="761985" rtl="0" eaLnBrk="1" latinLnBrk="0" hangingPunct="1">
              <a:lnSpc>
                <a:spcPct val="100000"/>
              </a:lnSpc>
              <a:spcBef>
                <a:spcPts val="417"/>
              </a:spcBef>
              <a:spcAft>
                <a:spcPts val="1200"/>
              </a:spcAft>
              <a:buClr>
                <a:srgbClr val="E2231A"/>
              </a:buClr>
              <a:buSzPct val="125000"/>
              <a:buFont typeface="Arial" panose="020B0604020202020204" pitchFamily="34" charset="0"/>
              <a:buChar char="•"/>
              <a:defRPr sz="1800" b="0" i="0" kern="1200">
                <a:solidFill>
                  <a:srgbClr val="646469"/>
                </a:solidFill>
                <a:latin typeface="Montserrat Medium" pitchFamily="2" charset="77"/>
                <a:ea typeface="+mn-ea"/>
                <a:cs typeface="Montserrat Medium" pitchFamily="2" charset="77"/>
              </a:defRPr>
            </a:lvl4pPr>
            <a:lvl5pPr marL="1714466" indent="-190496" algn="l" defTabSz="761985" rtl="0" eaLnBrk="1" latinLnBrk="0" hangingPunct="1">
              <a:lnSpc>
                <a:spcPct val="100000"/>
              </a:lnSpc>
              <a:spcBef>
                <a:spcPts val="417"/>
              </a:spcBef>
              <a:spcAft>
                <a:spcPts val="1200"/>
              </a:spcAft>
              <a:buClr>
                <a:srgbClr val="E2231A"/>
              </a:buClr>
              <a:buSzPct val="125000"/>
              <a:buFont typeface="Arial" panose="020B0604020202020204" pitchFamily="34" charset="0"/>
              <a:buChar char="•"/>
              <a:defRPr sz="1600" b="0" i="0" kern="1200">
                <a:solidFill>
                  <a:srgbClr val="646469"/>
                </a:solidFill>
                <a:latin typeface="Montserrat Medium" pitchFamily="2" charset="77"/>
                <a:ea typeface="+mn-ea"/>
                <a:cs typeface="Montserrat Medium" pitchFamily="2" charset="77"/>
              </a:defRPr>
            </a:lvl5pPr>
            <a:lvl6pPr marL="2095458" indent="-190496" algn="l" defTabSz="761985"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51" indent="-190496" algn="l" defTabSz="761985"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443" indent="-190496" algn="l" defTabSz="761985"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435" indent="-190496" algn="l" defTabSz="761985"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marL="0" lvl="1" indent="0">
              <a:spcBef>
                <a:spcPts val="600"/>
              </a:spcBef>
              <a:spcAft>
                <a:spcPts val="0"/>
              </a:spcAft>
              <a:buFont typeface="Arial" panose="020B0604020202020204" pitchFamily="34" charset="0"/>
              <a:buNone/>
            </a:pPr>
            <a:r>
              <a:rPr lang="en-US" sz="2000" dirty="0"/>
              <a:t>Semester 2 – Spring/Summer 2026</a:t>
            </a:r>
          </a:p>
          <a:p>
            <a:pPr marL="0" lvl="1" indent="0">
              <a:spcBef>
                <a:spcPts val="600"/>
              </a:spcBef>
              <a:spcAft>
                <a:spcPts val="0"/>
              </a:spcAft>
              <a:buFont typeface="Arial" panose="020B0604020202020204" pitchFamily="34" charset="0"/>
              <a:buNone/>
            </a:pPr>
            <a:endParaRPr lang="en-US" sz="2000" dirty="0"/>
          </a:p>
          <a:p>
            <a:pPr marL="0" lvl="1" indent="0">
              <a:spcBef>
                <a:spcPts val="600"/>
              </a:spcBef>
              <a:spcAft>
                <a:spcPts val="0"/>
              </a:spcAft>
              <a:buFont typeface="Arial" panose="020B0604020202020204" pitchFamily="34" charset="0"/>
              <a:buNone/>
            </a:pPr>
            <a:endParaRPr lang="en-US" sz="2000" dirty="0"/>
          </a:p>
          <a:p>
            <a:pPr marL="0" lvl="1" indent="0">
              <a:spcBef>
                <a:spcPts val="600"/>
              </a:spcBef>
              <a:spcAft>
                <a:spcPts val="0"/>
              </a:spcAft>
              <a:buFont typeface="Arial" panose="020B0604020202020204" pitchFamily="34" charset="0"/>
              <a:buNone/>
            </a:pPr>
            <a:endParaRPr lang="en-US" sz="2000" dirty="0"/>
          </a:p>
          <a:p>
            <a:pPr marL="0" lvl="1" indent="0">
              <a:spcBef>
                <a:spcPts val="600"/>
              </a:spcBef>
              <a:spcAft>
                <a:spcPts val="0"/>
              </a:spcAft>
              <a:buFont typeface="Arial" panose="020B0604020202020204" pitchFamily="34" charset="0"/>
              <a:buNone/>
            </a:pPr>
            <a:endParaRPr lang="en-US" sz="2000" dirty="0"/>
          </a:p>
          <a:p>
            <a:pPr marL="0" lvl="1" indent="0">
              <a:spcBef>
                <a:spcPts val="600"/>
              </a:spcBef>
              <a:spcAft>
                <a:spcPts val="0"/>
              </a:spcAft>
              <a:buFont typeface="Arial" panose="020B0604020202020204" pitchFamily="34" charset="0"/>
              <a:buNone/>
            </a:pPr>
            <a:endParaRPr lang="en-US" sz="2000" dirty="0"/>
          </a:p>
        </p:txBody>
      </p:sp>
      <p:graphicFrame>
        <p:nvGraphicFramePr>
          <p:cNvPr id="7" name="Table 6">
            <a:extLst>
              <a:ext uri="{FF2B5EF4-FFF2-40B4-BE49-F238E27FC236}">
                <a16:creationId xmlns:a16="http://schemas.microsoft.com/office/drawing/2014/main" id="{E9C45187-77BD-1DDE-6013-D419B03EA127}"/>
              </a:ext>
            </a:extLst>
          </p:cNvPr>
          <p:cNvGraphicFramePr>
            <a:graphicFrameLocks noGrp="1"/>
          </p:cNvGraphicFramePr>
          <p:nvPr>
            <p:extLst>
              <p:ext uri="{D42A27DB-BD31-4B8C-83A1-F6EECF244321}">
                <p14:modId xmlns:p14="http://schemas.microsoft.com/office/powerpoint/2010/main" val="695845871"/>
              </p:ext>
            </p:extLst>
          </p:nvPr>
        </p:nvGraphicFramePr>
        <p:xfrm>
          <a:off x="949269" y="1916832"/>
          <a:ext cx="7245461" cy="4081980"/>
        </p:xfrm>
        <a:graphic>
          <a:graphicData uri="http://schemas.openxmlformats.org/drawingml/2006/table">
            <a:tbl>
              <a:tblPr firstRow="1">
                <a:tableStyleId>{5C22544A-7EE6-4342-B048-85BDC9FD1C3A}</a:tableStyleId>
              </a:tblPr>
              <a:tblGrid>
                <a:gridCol w="1457302">
                  <a:extLst>
                    <a:ext uri="{9D8B030D-6E8A-4147-A177-3AD203B41FA5}">
                      <a16:colId xmlns:a16="http://schemas.microsoft.com/office/drawing/2014/main" val="49437026"/>
                    </a:ext>
                  </a:extLst>
                </a:gridCol>
                <a:gridCol w="4351382">
                  <a:extLst>
                    <a:ext uri="{9D8B030D-6E8A-4147-A177-3AD203B41FA5}">
                      <a16:colId xmlns:a16="http://schemas.microsoft.com/office/drawing/2014/main" val="2244050019"/>
                    </a:ext>
                  </a:extLst>
                </a:gridCol>
                <a:gridCol w="1436777">
                  <a:extLst>
                    <a:ext uri="{9D8B030D-6E8A-4147-A177-3AD203B41FA5}">
                      <a16:colId xmlns:a16="http://schemas.microsoft.com/office/drawing/2014/main" val="921678568"/>
                    </a:ext>
                  </a:extLst>
                </a:gridCol>
              </a:tblGrid>
              <a:tr h="680330">
                <a:tc>
                  <a:txBody>
                    <a:bodyPr/>
                    <a:lstStyle/>
                    <a:p>
                      <a:pPr algn="l" fontAlgn="ctr"/>
                      <a:r>
                        <a:rPr lang="en-US" sz="1600" b="1" i="0" u="none" strike="noStrike" dirty="0">
                          <a:solidFill>
                            <a:schemeClr val="tx1"/>
                          </a:solidFill>
                          <a:effectLst/>
                          <a:latin typeface="Arial" panose="020B0604020202020204" pitchFamily="34" charset="0"/>
                        </a:rPr>
                        <a:t>Course ID</a:t>
                      </a:r>
                    </a:p>
                  </a:txBody>
                  <a:tcPr marL="4763" marR="4763" marT="4763" marB="0" anchor="ctr"/>
                </a:tc>
                <a:tc>
                  <a:txBody>
                    <a:bodyPr/>
                    <a:lstStyle/>
                    <a:p>
                      <a:pPr algn="l" fontAlgn="ctr"/>
                      <a:r>
                        <a:rPr lang="en-US" sz="1600" b="1" i="0" u="none" strike="noStrike" dirty="0">
                          <a:solidFill>
                            <a:schemeClr val="tx1"/>
                          </a:solidFill>
                          <a:effectLst/>
                          <a:latin typeface="Arial" panose="020B0604020202020204" pitchFamily="34" charset="0"/>
                        </a:rPr>
                        <a:t>Course Name</a:t>
                      </a:r>
                    </a:p>
                  </a:txBody>
                  <a:tcPr marL="4763" marR="4763" marT="4763" marB="0" anchor="ctr"/>
                </a:tc>
                <a:tc>
                  <a:txBody>
                    <a:bodyPr/>
                    <a:lstStyle/>
                    <a:p>
                      <a:pPr algn="ctr" fontAlgn="ctr"/>
                      <a:r>
                        <a:rPr lang="en-US" sz="1600" b="1" i="0" u="none" strike="noStrike" dirty="0">
                          <a:solidFill>
                            <a:schemeClr val="tx1"/>
                          </a:solidFill>
                          <a:effectLst/>
                          <a:latin typeface="Arial" panose="020B0604020202020204" pitchFamily="34" charset="0"/>
                        </a:rPr>
                        <a:t>Hours</a:t>
                      </a:r>
                    </a:p>
                  </a:txBody>
                  <a:tcPr marL="4763" marR="4763" marT="4763" marB="0" anchor="ctr"/>
                </a:tc>
                <a:extLst>
                  <a:ext uri="{0D108BD9-81ED-4DB2-BD59-A6C34878D82A}">
                    <a16:rowId xmlns:a16="http://schemas.microsoft.com/office/drawing/2014/main" val="1600814481"/>
                  </a:ext>
                </a:extLst>
              </a:tr>
              <a:tr h="680330">
                <a:tc>
                  <a:txBody>
                    <a:bodyPr/>
                    <a:lstStyle/>
                    <a:p>
                      <a:pPr algn="l" fontAlgn="ctr"/>
                      <a:r>
                        <a:rPr lang="en-US" sz="1400" u="none" strike="noStrike" dirty="0">
                          <a:effectLst/>
                        </a:rPr>
                        <a:t>INFO-6152</a:t>
                      </a:r>
                      <a:endParaRPr lang="en-US" sz="1400" b="0" i="0" u="none" strike="noStrike" dirty="0">
                        <a:solidFill>
                          <a:srgbClr val="000000"/>
                        </a:solidFill>
                        <a:effectLst/>
                        <a:latin typeface="Arial" panose="020B0604020202020204" pitchFamily="34" charset="0"/>
                      </a:endParaRPr>
                    </a:p>
                  </a:txBody>
                  <a:tcPr marL="4763" marR="4763" marT="4763" marB="0" anchor="ctr"/>
                </a:tc>
                <a:tc>
                  <a:txBody>
                    <a:bodyPr/>
                    <a:lstStyle/>
                    <a:p>
                      <a:pPr algn="l" fontAlgn="ctr"/>
                      <a:r>
                        <a:rPr lang="en-US" sz="1400" u="none" strike="noStrike" dirty="0">
                          <a:effectLst/>
                        </a:rPr>
                        <a:t>TensorFlow and </a:t>
                      </a:r>
                      <a:r>
                        <a:rPr lang="en-US" sz="1400" u="none" strike="noStrike" dirty="0" err="1">
                          <a:effectLst/>
                        </a:rPr>
                        <a:t>Keras</a:t>
                      </a:r>
                      <a:r>
                        <a:rPr lang="en-US" sz="1400" u="none" strike="noStrike" dirty="0">
                          <a:effectLst/>
                        </a:rPr>
                        <a:t> 2</a:t>
                      </a:r>
                      <a:endParaRPr lang="en-US" sz="1400" b="0" i="0" u="none" strike="noStrike" dirty="0">
                        <a:solidFill>
                          <a:srgbClr val="000000"/>
                        </a:solidFill>
                        <a:effectLst/>
                        <a:latin typeface="Arial" panose="020B0604020202020204" pitchFamily="34" charset="0"/>
                      </a:endParaRPr>
                    </a:p>
                  </a:txBody>
                  <a:tcPr marL="4763" marR="4763" marT="4763" marB="0" anchor="ctr"/>
                </a:tc>
                <a:tc>
                  <a:txBody>
                    <a:bodyPr/>
                    <a:lstStyle/>
                    <a:p>
                      <a:pPr algn="ctr" fontAlgn="ctr"/>
                      <a:r>
                        <a:rPr lang="en-US" sz="1400" u="none" strike="noStrike" dirty="0">
                          <a:effectLst/>
                        </a:rPr>
                        <a:t>4</a:t>
                      </a:r>
                      <a:endParaRPr lang="en-US" sz="1400" b="0" i="0" u="none" strike="noStrike" dirty="0">
                        <a:solidFill>
                          <a:srgbClr val="000000"/>
                        </a:solidFill>
                        <a:effectLst/>
                        <a:latin typeface="Arial" panose="020B0604020202020204" pitchFamily="34" charset="0"/>
                      </a:endParaRPr>
                    </a:p>
                  </a:txBody>
                  <a:tcPr marL="4763" marR="4763" marT="4763" marB="0" anchor="ctr"/>
                </a:tc>
                <a:extLst>
                  <a:ext uri="{0D108BD9-81ED-4DB2-BD59-A6C34878D82A}">
                    <a16:rowId xmlns:a16="http://schemas.microsoft.com/office/drawing/2014/main" val="3075021957"/>
                  </a:ext>
                </a:extLst>
              </a:tr>
              <a:tr h="680330">
                <a:tc>
                  <a:txBody>
                    <a:bodyPr/>
                    <a:lstStyle/>
                    <a:p>
                      <a:pPr algn="l" fontAlgn="ctr"/>
                      <a:r>
                        <a:rPr lang="en-US" sz="1400" u="none" strike="noStrike" dirty="0">
                          <a:effectLst/>
                        </a:rPr>
                        <a:t>INFO-6153</a:t>
                      </a:r>
                      <a:endParaRPr lang="en-US" sz="1400" b="0" i="0" u="none" strike="noStrike" dirty="0">
                        <a:solidFill>
                          <a:srgbClr val="000000"/>
                        </a:solidFill>
                        <a:effectLst/>
                        <a:latin typeface="Arial" panose="020B0604020202020204" pitchFamily="34" charset="0"/>
                      </a:endParaRPr>
                    </a:p>
                  </a:txBody>
                  <a:tcPr marL="4763" marR="4763" marT="4763" marB="0" anchor="ctr"/>
                </a:tc>
                <a:tc>
                  <a:txBody>
                    <a:bodyPr/>
                    <a:lstStyle/>
                    <a:p>
                      <a:pPr algn="l" fontAlgn="ctr"/>
                      <a:r>
                        <a:rPr lang="en-US" sz="1400" u="none" strike="noStrike" dirty="0">
                          <a:effectLst/>
                        </a:rPr>
                        <a:t>Natural Language Processing 2</a:t>
                      </a:r>
                      <a:endParaRPr lang="en-US" sz="1400" b="0" i="0" u="none" strike="noStrike" dirty="0">
                        <a:solidFill>
                          <a:srgbClr val="000000"/>
                        </a:solidFill>
                        <a:effectLst/>
                        <a:latin typeface="Arial" panose="020B0604020202020204" pitchFamily="34" charset="0"/>
                      </a:endParaRPr>
                    </a:p>
                  </a:txBody>
                  <a:tcPr marL="4763" marR="4763" marT="4763" marB="0" anchor="ctr"/>
                </a:tc>
                <a:tc>
                  <a:txBody>
                    <a:bodyPr/>
                    <a:lstStyle/>
                    <a:p>
                      <a:pPr algn="ctr" fontAlgn="ctr"/>
                      <a:r>
                        <a:rPr lang="en-US" sz="1400" u="none" strike="noStrike">
                          <a:effectLst/>
                        </a:rPr>
                        <a:t>4</a:t>
                      </a:r>
                      <a:endParaRPr lang="en-US" sz="1400" b="0" i="0" u="none" strike="noStrike">
                        <a:solidFill>
                          <a:srgbClr val="000000"/>
                        </a:solidFill>
                        <a:effectLst/>
                        <a:latin typeface="Arial" panose="020B0604020202020204" pitchFamily="34" charset="0"/>
                      </a:endParaRPr>
                    </a:p>
                  </a:txBody>
                  <a:tcPr marL="4763" marR="4763" marT="4763" marB="0" anchor="ctr"/>
                </a:tc>
                <a:extLst>
                  <a:ext uri="{0D108BD9-81ED-4DB2-BD59-A6C34878D82A}">
                    <a16:rowId xmlns:a16="http://schemas.microsoft.com/office/drawing/2014/main" val="2027684006"/>
                  </a:ext>
                </a:extLst>
              </a:tr>
              <a:tr h="680330">
                <a:tc>
                  <a:txBody>
                    <a:bodyPr/>
                    <a:lstStyle/>
                    <a:p>
                      <a:pPr algn="l" fontAlgn="ctr"/>
                      <a:r>
                        <a:rPr lang="en-US" sz="1400" u="none" strike="noStrike" dirty="0">
                          <a:effectLst/>
                        </a:rPr>
                        <a:t>INFO-6154</a:t>
                      </a:r>
                      <a:endParaRPr lang="en-US" sz="1400" b="0" i="0" u="none" strike="noStrike" dirty="0">
                        <a:solidFill>
                          <a:srgbClr val="000000"/>
                        </a:solidFill>
                        <a:effectLst/>
                        <a:latin typeface="Arial" panose="020B0604020202020204" pitchFamily="34" charset="0"/>
                      </a:endParaRPr>
                    </a:p>
                  </a:txBody>
                  <a:tcPr marL="4763" marR="4763" marT="4763" marB="0" anchor="ctr"/>
                </a:tc>
                <a:tc>
                  <a:txBody>
                    <a:bodyPr/>
                    <a:lstStyle/>
                    <a:p>
                      <a:pPr algn="l" fontAlgn="ctr"/>
                      <a:r>
                        <a:rPr lang="en-US" sz="1400" u="none" strike="noStrike">
                          <a:effectLst/>
                        </a:rPr>
                        <a:t>Machine Learning Optimization Strategies</a:t>
                      </a:r>
                      <a:endParaRPr lang="en-US" sz="1400" b="0" i="0" u="none" strike="noStrike">
                        <a:solidFill>
                          <a:srgbClr val="000000"/>
                        </a:solidFill>
                        <a:effectLst/>
                        <a:latin typeface="Arial" panose="020B0604020202020204" pitchFamily="34" charset="0"/>
                      </a:endParaRPr>
                    </a:p>
                  </a:txBody>
                  <a:tcPr marL="4763" marR="4763" marT="4763" marB="0" anchor="ctr"/>
                </a:tc>
                <a:tc>
                  <a:txBody>
                    <a:bodyPr/>
                    <a:lstStyle/>
                    <a:p>
                      <a:pPr algn="ctr" fontAlgn="ctr"/>
                      <a:r>
                        <a:rPr lang="en-US" sz="1400" u="none" strike="noStrike">
                          <a:effectLst/>
                        </a:rPr>
                        <a:t>3</a:t>
                      </a:r>
                      <a:endParaRPr lang="en-US" sz="1400" b="0" i="0" u="none" strike="noStrike">
                        <a:solidFill>
                          <a:srgbClr val="000000"/>
                        </a:solidFill>
                        <a:effectLst/>
                        <a:latin typeface="Arial" panose="020B0604020202020204" pitchFamily="34" charset="0"/>
                      </a:endParaRPr>
                    </a:p>
                  </a:txBody>
                  <a:tcPr marL="4763" marR="4763" marT="4763" marB="0" anchor="ctr"/>
                </a:tc>
                <a:extLst>
                  <a:ext uri="{0D108BD9-81ED-4DB2-BD59-A6C34878D82A}">
                    <a16:rowId xmlns:a16="http://schemas.microsoft.com/office/drawing/2014/main" val="2412998460"/>
                  </a:ext>
                </a:extLst>
              </a:tr>
              <a:tr h="680330">
                <a:tc>
                  <a:txBody>
                    <a:bodyPr/>
                    <a:lstStyle/>
                    <a:p>
                      <a:pPr algn="l" fontAlgn="ctr"/>
                      <a:r>
                        <a:rPr lang="en-US" sz="1400" u="none" strike="noStrike" dirty="0">
                          <a:effectLst/>
                        </a:rPr>
                        <a:t>INFO-6155</a:t>
                      </a:r>
                      <a:endParaRPr lang="en-US" sz="1400" b="0" i="0" u="none" strike="noStrike" dirty="0">
                        <a:solidFill>
                          <a:srgbClr val="000000"/>
                        </a:solidFill>
                        <a:effectLst/>
                        <a:latin typeface="Arial" panose="020B0604020202020204" pitchFamily="34" charset="0"/>
                      </a:endParaRPr>
                    </a:p>
                  </a:txBody>
                  <a:tcPr marL="4763" marR="4763" marT="4763" marB="0" anchor="ctr"/>
                </a:tc>
                <a:tc>
                  <a:txBody>
                    <a:bodyPr/>
                    <a:lstStyle/>
                    <a:p>
                      <a:pPr algn="l" fontAlgn="ctr"/>
                      <a:r>
                        <a:rPr lang="en-US" sz="1400" u="none" strike="noStrike">
                          <a:effectLst/>
                        </a:rPr>
                        <a:t>Social Media Analytics</a:t>
                      </a:r>
                      <a:endParaRPr lang="en-US" sz="1400" b="0" i="0" u="none" strike="noStrike">
                        <a:solidFill>
                          <a:srgbClr val="000000"/>
                        </a:solidFill>
                        <a:effectLst/>
                        <a:latin typeface="Arial" panose="020B0604020202020204" pitchFamily="34" charset="0"/>
                      </a:endParaRPr>
                    </a:p>
                  </a:txBody>
                  <a:tcPr marL="4763" marR="4763" marT="4763" marB="0" anchor="ctr"/>
                </a:tc>
                <a:tc>
                  <a:txBody>
                    <a:bodyPr/>
                    <a:lstStyle/>
                    <a:p>
                      <a:pPr algn="ctr" fontAlgn="ctr"/>
                      <a:r>
                        <a:rPr lang="en-US" sz="1400" u="none" strike="noStrike">
                          <a:effectLst/>
                        </a:rPr>
                        <a:t>3</a:t>
                      </a:r>
                      <a:endParaRPr lang="en-US" sz="1400" b="0" i="0" u="none" strike="noStrike">
                        <a:solidFill>
                          <a:srgbClr val="000000"/>
                        </a:solidFill>
                        <a:effectLst/>
                        <a:latin typeface="Arial" panose="020B0604020202020204" pitchFamily="34" charset="0"/>
                      </a:endParaRPr>
                    </a:p>
                  </a:txBody>
                  <a:tcPr marL="4763" marR="4763" marT="4763" marB="0" anchor="ctr"/>
                </a:tc>
                <a:extLst>
                  <a:ext uri="{0D108BD9-81ED-4DB2-BD59-A6C34878D82A}">
                    <a16:rowId xmlns:a16="http://schemas.microsoft.com/office/drawing/2014/main" val="3425579178"/>
                  </a:ext>
                </a:extLst>
              </a:tr>
              <a:tr h="680330">
                <a:tc>
                  <a:txBody>
                    <a:bodyPr/>
                    <a:lstStyle/>
                    <a:p>
                      <a:pPr algn="l" fontAlgn="ctr"/>
                      <a:r>
                        <a:rPr lang="en-US" sz="1400" u="none" strike="noStrike" dirty="0">
                          <a:effectLst/>
                        </a:rPr>
                        <a:t>INFO-6156</a:t>
                      </a:r>
                      <a:endParaRPr lang="en-US" sz="1400" b="0" i="0" u="none" strike="noStrike" dirty="0">
                        <a:solidFill>
                          <a:srgbClr val="000000"/>
                        </a:solidFill>
                        <a:effectLst/>
                        <a:latin typeface="Arial" panose="020B0604020202020204" pitchFamily="34" charset="0"/>
                      </a:endParaRPr>
                    </a:p>
                  </a:txBody>
                  <a:tcPr marL="4763" marR="4763" marT="4763" marB="0" anchor="ctr"/>
                </a:tc>
                <a:tc>
                  <a:txBody>
                    <a:bodyPr/>
                    <a:lstStyle/>
                    <a:p>
                      <a:pPr algn="l" fontAlgn="ctr"/>
                      <a:r>
                        <a:rPr lang="en-US" sz="1400" u="none" strike="noStrike" dirty="0">
                          <a:effectLst/>
                        </a:rPr>
                        <a:t>Capstone Project</a:t>
                      </a:r>
                      <a:endParaRPr lang="en-US" sz="1400" b="0" i="0" u="none" strike="noStrike" dirty="0">
                        <a:solidFill>
                          <a:srgbClr val="000000"/>
                        </a:solidFill>
                        <a:effectLst/>
                        <a:latin typeface="Arial" panose="020B0604020202020204" pitchFamily="34" charset="0"/>
                      </a:endParaRPr>
                    </a:p>
                  </a:txBody>
                  <a:tcPr marL="4763" marR="4763" marT="4763" marB="0" anchor="ctr"/>
                </a:tc>
                <a:tc>
                  <a:txBody>
                    <a:bodyPr/>
                    <a:lstStyle/>
                    <a:p>
                      <a:pPr algn="ctr" fontAlgn="ctr"/>
                      <a:r>
                        <a:rPr lang="en-US" sz="1400" u="none" strike="noStrike" dirty="0">
                          <a:effectLst/>
                        </a:rPr>
                        <a:t>6</a:t>
                      </a:r>
                      <a:endParaRPr lang="en-US" sz="1400" b="0" i="0" u="none" strike="noStrike" dirty="0">
                        <a:solidFill>
                          <a:srgbClr val="000000"/>
                        </a:solidFill>
                        <a:effectLst/>
                        <a:latin typeface="Arial" panose="020B0604020202020204" pitchFamily="34" charset="0"/>
                      </a:endParaRPr>
                    </a:p>
                  </a:txBody>
                  <a:tcPr marL="4763" marR="4763" marT="4763" marB="0" anchor="ctr"/>
                </a:tc>
                <a:extLst>
                  <a:ext uri="{0D108BD9-81ED-4DB2-BD59-A6C34878D82A}">
                    <a16:rowId xmlns:a16="http://schemas.microsoft.com/office/drawing/2014/main" val="2794778108"/>
                  </a:ext>
                </a:extLst>
              </a:tr>
            </a:tbl>
          </a:graphicData>
        </a:graphic>
      </p:graphicFrame>
    </p:spTree>
    <p:extLst>
      <p:ext uri="{BB962C8B-B14F-4D97-AF65-F5344CB8AC3E}">
        <p14:creationId xmlns:p14="http://schemas.microsoft.com/office/powerpoint/2010/main" val="3130507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6BC02-DDD2-C94E-579C-513A394377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567E9D-B3FA-5FDC-0CA4-CE701B0746DF}"/>
              </a:ext>
            </a:extLst>
          </p:cNvPr>
          <p:cNvSpPr>
            <a:spLocks noGrp="1"/>
          </p:cNvSpPr>
          <p:nvPr>
            <p:ph type="title"/>
          </p:nvPr>
        </p:nvSpPr>
        <p:spPr>
          <a:xfrm>
            <a:off x="334611" y="732519"/>
            <a:ext cx="8564210" cy="599516"/>
          </a:xfrm>
        </p:spPr>
        <p:txBody>
          <a:bodyPr vert="horz" lIns="91440" tIns="45720" rIns="91440" bIns="45720" rtlCol="0" anchor="ctr">
            <a:normAutofit/>
          </a:bodyPr>
          <a:lstStyle/>
          <a:p>
            <a:r>
              <a:rPr lang="en-US" b="0" i="0" kern="1200">
                <a:latin typeface="Montserrat Medium" pitchFamily="2" charset="77"/>
                <a:ea typeface="+mj-ea"/>
                <a:cs typeface="Montserrat Medium" pitchFamily="2" charset="77"/>
              </a:rPr>
              <a:t>4. AIM2 Program Overview</a:t>
            </a:r>
          </a:p>
        </p:txBody>
      </p:sp>
      <p:sp>
        <p:nvSpPr>
          <p:cNvPr id="6" name="Content Placeholder 2">
            <a:extLst>
              <a:ext uri="{FF2B5EF4-FFF2-40B4-BE49-F238E27FC236}">
                <a16:creationId xmlns:a16="http://schemas.microsoft.com/office/drawing/2014/main" id="{C6D8697A-B8EA-759E-EC1E-54FB72D03078}"/>
              </a:ext>
            </a:extLst>
          </p:cNvPr>
          <p:cNvSpPr txBox="1">
            <a:spLocks/>
          </p:cNvSpPr>
          <p:nvPr/>
        </p:nvSpPr>
        <p:spPr>
          <a:xfrm>
            <a:off x="334612" y="1368208"/>
            <a:ext cx="8564209" cy="4370442"/>
          </a:xfrm>
          <a:prstGeom prst="rect">
            <a:avLst/>
          </a:prstGeom>
        </p:spPr>
        <p:txBody>
          <a:bodyPr vert="horz" lIns="91440" tIns="45720" rIns="91440" bIns="45720" rtlCol="0">
            <a:normAutofit/>
          </a:bodyPr>
          <a:lstStyle>
            <a:lvl1pPr marL="0" indent="0" algn="l" defTabSz="761985" rtl="0" eaLnBrk="1" latinLnBrk="0" hangingPunct="1">
              <a:lnSpc>
                <a:spcPct val="100000"/>
              </a:lnSpc>
              <a:spcBef>
                <a:spcPts val="600"/>
              </a:spcBef>
              <a:spcAft>
                <a:spcPts val="600"/>
              </a:spcAft>
              <a:buFont typeface="Arial" panose="020B0604020202020204" pitchFamily="34" charset="0"/>
              <a:buNone/>
              <a:defRPr sz="2800" b="0" i="0" kern="1200">
                <a:solidFill>
                  <a:srgbClr val="646469"/>
                </a:solidFill>
                <a:latin typeface="Montserrat Medium" pitchFamily="2" charset="77"/>
                <a:ea typeface="+mn-ea"/>
                <a:cs typeface="Montserrat Medium" pitchFamily="2" charset="77"/>
              </a:defRPr>
            </a:lvl1pPr>
            <a:lvl2pPr marL="571489" indent="-360000" algn="l" defTabSz="761985" rtl="0" eaLnBrk="1" latinLnBrk="0" hangingPunct="1">
              <a:lnSpc>
                <a:spcPct val="100000"/>
              </a:lnSpc>
              <a:spcBef>
                <a:spcPts val="417"/>
              </a:spcBef>
              <a:spcAft>
                <a:spcPts val="1200"/>
              </a:spcAft>
              <a:buClr>
                <a:srgbClr val="E2231A"/>
              </a:buClr>
              <a:buSzPct val="125000"/>
              <a:buFont typeface="Arial" panose="020B0604020202020204" pitchFamily="34" charset="0"/>
              <a:buChar char="•"/>
              <a:defRPr sz="2400" b="0" i="0" kern="1200">
                <a:solidFill>
                  <a:srgbClr val="646469"/>
                </a:solidFill>
                <a:latin typeface="Montserrat Medium" pitchFamily="2" charset="77"/>
                <a:ea typeface="+mn-ea"/>
                <a:cs typeface="Montserrat Medium" pitchFamily="2" charset="77"/>
              </a:defRPr>
            </a:lvl2pPr>
            <a:lvl3pPr marL="952480" indent="-270000" algn="l" defTabSz="761985" rtl="0" eaLnBrk="1" latinLnBrk="0" hangingPunct="1">
              <a:lnSpc>
                <a:spcPct val="100000"/>
              </a:lnSpc>
              <a:spcBef>
                <a:spcPts val="417"/>
              </a:spcBef>
              <a:spcAft>
                <a:spcPts val="1200"/>
              </a:spcAft>
              <a:buClr>
                <a:srgbClr val="E2231A"/>
              </a:buClr>
              <a:buSzPct val="125000"/>
              <a:buFont typeface="Arial" panose="020B0604020202020204" pitchFamily="34" charset="0"/>
              <a:buChar char="•"/>
              <a:defRPr sz="2000" b="0" i="0" kern="1200">
                <a:solidFill>
                  <a:srgbClr val="646469"/>
                </a:solidFill>
                <a:latin typeface="Montserrat Medium" pitchFamily="2" charset="77"/>
                <a:ea typeface="+mn-ea"/>
                <a:cs typeface="Montserrat Medium" pitchFamily="2" charset="77"/>
              </a:defRPr>
            </a:lvl3pPr>
            <a:lvl4pPr marL="1333473" indent="-234000" algn="l" defTabSz="761985" rtl="0" eaLnBrk="1" latinLnBrk="0" hangingPunct="1">
              <a:lnSpc>
                <a:spcPct val="100000"/>
              </a:lnSpc>
              <a:spcBef>
                <a:spcPts val="417"/>
              </a:spcBef>
              <a:spcAft>
                <a:spcPts val="1200"/>
              </a:spcAft>
              <a:buClr>
                <a:srgbClr val="E2231A"/>
              </a:buClr>
              <a:buSzPct val="125000"/>
              <a:buFont typeface="Arial" panose="020B0604020202020204" pitchFamily="34" charset="0"/>
              <a:buChar char="•"/>
              <a:defRPr sz="1800" b="0" i="0" kern="1200">
                <a:solidFill>
                  <a:srgbClr val="646469"/>
                </a:solidFill>
                <a:latin typeface="Montserrat Medium" pitchFamily="2" charset="77"/>
                <a:ea typeface="+mn-ea"/>
                <a:cs typeface="Montserrat Medium" pitchFamily="2" charset="77"/>
              </a:defRPr>
            </a:lvl4pPr>
            <a:lvl5pPr marL="1714466" indent="-190496" algn="l" defTabSz="761985" rtl="0" eaLnBrk="1" latinLnBrk="0" hangingPunct="1">
              <a:lnSpc>
                <a:spcPct val="100000"/>
              </a:lnSpc>
              <a:spcBef>
                <a:spcPts val="417"/>
              </a:spcBef>
              <a:spcAft>
                <a:spcPts val="1200"/>
              </a:spcAft>
              <a:buClr>
                <a:srgbClr val="E2231A"/>
              </a:buClr>
              <a:buSzPct val="125000"/>
              <a:buFont typeface="Arial" panose="020B0604020202020204" pitchFamily="34" charset="0"/>
              <a:buChar char="•"/>
              <a:defRPr sz="1600" b="0" i="0" kern="1200">
                <a:solidFill>
                  <a:srgbClr val="646469"/>
                </a:solidFill>
                <a:latin typeface="Montserrat Medium" pitchFamily="2" charset="77"/>
                <a:ea typeface="+mn-ea"/>
                <a:cs typeface="Montserrat Medium" pitchFamily="2" charset="77"/>
              </a:defRPr>
            </a:lvl5pPr>
            <a:lvl6pPr marL="2095458" indent="-190496" algn="l" defTabSz="761985"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51" indent="-190496" algn="l" defTabSz="761985"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443" indent="-190496" algn="l" defTabSz="761985"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435" indent="-190496" algn="l" defTabSz="761985"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marL="0" lvl="1" indent="0">
              <a:spcBef>
                <a:spcPts val="600"/>
              </a:spcBef>
              <a:spcAft>
                <a:spcPts val="0"/>
              </a:spcAft>
              <a:buFont typeface="Arial" panose="020B0604020202020204" pitchFamily="34" charset="0"/>
              <a:buNone/>
            </a:pPr>
            <a:r>
              <a:rPr lang="en-US" sz="2000" dirty="0"/>
              <a:t>Semester 3 – Fall 2026</a:t>
            </a:r>
          </a:p>
          <a:p>
            <a:pPr marL="342900" lvl="2" indent="-342900">
              <a:spcBef>
                <a:spcPts val="600"/>
              </a:spcBef>
              <a:spcAft>
                <a:spcPts val="0"/>
              </a:spcAft>
            </a:pPr>
            <a:r>
              <a:rPr lang="en-US" dirty="0"/>
              <a:t>Paid Co-op work term</a:t>
            </a:r>
          </a:p>
          <a:p>
            <a:pPr marL="0" lvl="1" indent="0">
              <a:spcBef>
                <a:spcPts val="600"/>
              </a:spcBef>
              <a:spcAft>
                <a:spcPts val="0"/>
              </a:spcAft>
              <a:buFont typeface="Arial" panose="020B0604020202020204" pitchFamily="34" charset="0"/>
              <a:buNone/>
            </a:pPr>
            <a:endParaRPr lang="en-US" sz="2000" dirty="0"/>
          </a:p>
          <a:p>
            <a:pPr marL="0" lvl="1" indent="0">
              <a:spcBef>
                <a:spcPts val="600"/>
              </a:spcBef>
              <a:spcAft>
                <a:spcPts val="0"/>
              </a:spcAft>
              <a:buFont typeface="Arial" panose="020B0604020202020204" pitchFamily="34" charset="0"/>
              <a:buNone/>
            </a:pPr>
            <a:endParaRPr lang="en-US" sz="2000" dirty="0"/>
          </a:p>
          <a:p>
            <a:pPr marL="0" lvl="1" indent="0">
              <a:spcBef>
                <a:spcPts val="600"/>
              </a:spcBef>
              <a:spcAft>
                <a:spcPts val="0"/>
              </a:spcAft>
              <a:buFont typeface="Arial" panose="020B0604020202020204" pitchFamily="34" charset="0"/>
              <a:buNone/>
            </a:pPr>
            <a:endParaRPr lang="en-US" sz="2000" dirty="0"/>
          </a:p>
          <a:p>
            <a:pPr marL="0" lvl="1" indent="0">
              <a:spcBef>
                <a:spcPts val="600"/>
              </a:spcBef>
              <a:spcAft>
                <a:spcPts val="0"/>
              </a:spcAft>
              <a:buFont typeface="Arial" panose="020B0604020202020204" pitchFamily="34" charset="0"/>
              <a:buNone/>
            </a:pPr>
            <a:endParaRPr lang="en-US" sz="2000" dirty="0"/>
          </a:p>
          <a:p>
            <a:pPr marL="0" lvl="1" indent="0">
              <a:spcBef>
                <a:spcPts val="600"/>
              </a:spcBef>
              <a:spcAft>
                <a:spcPts val="0"/>
              </a:spcAft>
              <a:buFont typeface="Arial" panose="020B0604020202020204" pitchFamily="34" charset="0"/>
              <a:buNone/>
            </a:pPr>
            <a:endParaRPr lang="en-US" sz="2000" dirty="0"/>
          </a:p>
        </p:txBody>
      </p:sp>
    </p:spTree>
    <p:extLst>
      <p:ext uri="{BB962C8B-B14F-4D97-AF65-F5344CB8AC3E}">
        <p14:creationId xmlns:p14="http://schemas.microsoft.com/office/powerpoint/2010/main" val="887531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Course Framework</a:t>
            </a:r>
          </a:p>
        </p:txBody>
      </p:sp>
      <p:sp>
        <p:nvSpPr>
          <p:cNvPr id="3" name="Content Placeholder 2"/>
          <p:cNvSpPr>
            <a:spLocks noGrp="1"/>
          </p:cNvSpPr>
          <p:nvPr>
            <p:ph idx="1"/>
          </p:nvPr>
        </p:nvSpPr>
        <p:spPr/>
        <p:txBody>
          <a:bodyPr>
            <a:normAutofit/>
          </a:bodyPr>
          <a:lstStyle/>
          <a:p>
            <a:pPr marL="342900" indent="-342900" defTabSz="761985">
              <a:buFont typeface="Arial" panose="020B0604020202020204" pitchFamily="34" charset="0"/>
              <a:buChar char="•"/>
            </a:pPr>
            <a:r>
              <a:rPr lang="en-US" sz="2400" dirty="0">
                <a:solidFill>
                  <a:srgbClr val="646469"/>
                </a:solidFill>
              </a:rPr>
              <a:t>2 hours in-class lecture, demonstration, tutorial/help session</a:t>
            </a:r>
          </a:p>
          <a:p>
            <a:pPr marL="914389" lvl="1" indent="-342900"/>
            <a:r>
              <a:rPr lang="en-US" sz="2000" dirty="0">
                <a:solidFill>
                  <a:srgbClr val="646469"/>
                </a:solidFill>
              </a:rPr>
              <a:t>All lecture and demonstration classes are recorded</a:t>
            </a:r>
          </a:p>
          <a:p>
            <a:pPr marL="914389" lvl="1" indent="-342900"/>
            <a:r>
              <a:rPr lang="en-US" sz="2000" dirty="0">
                <a:solidFill>
                  <a:srgbClr val="646469"/>
                </a:solidFill>
              </a:rPr>
              <a:t>Section 01: Monday 8:00 am – </a:t>
            </a:r>
            <a:r>
              <a:rPr lang="en-US" sz="2000" dirty="0"/>
              <a:t>10</a:t>
            </a:r>
            <a:r>
              <a:rPr lang="en-US" sz="2000" dirty="0">
                <a:solidFill>
                  <a:srgbClr val="646469"/>
                </a:solidFill>
              </a:rPr>
              <a:t>:00 am (M3043)</a:t>
            </a:r>
          </a:p>
          <a:p>
            <a:pPr marL="914389" lvl="1" indent="-342900"/>
            <a:r>
              <a:rPr lang="en-US" sz="2000" dirty="0"/>
              <a:t>Section 02: Wednesday 3:00 pm – 5:00 pm (R1020)</a:t>
            </a:r>
          </a:p>
          <a:p>
            <a:pPr marL="914389" lvl="1" indent="-342900"/>
            <a:r>
              <a:rPr lang="en-US" sz="2000" dirty="0"/>
              <a:t>Section 03: Thursday 6:00 pm – 8:00 pm (M3043)</a:t>
            </a:r>
            <a:endParaRPr lang="en-US" sz="2100" dirty="0">
              <a:solidFill>
                <a:srgbClr val="646469"/>
              </a:solidFill>
            </a:endParaRPr>
          </a:p>
          <a:p>
            <a:pPr marL="342900" indent="-342900" defTabSz="761985">
              <a:buFont typeface="Arial" panose="020B0604020202020204" pitchFamily="34" charset="0"/>
              <a:buChar char="•"/>
            </a:pPr>
            <a:r>
              <a:rPr lang="en-US" sz="2400" dirty="0">
                <a:solidFill>
                  <a:srgbClr val="646469"/>
                </a:solidFill>
              </a:rPr>
              <a:t>1-hour asynchronous online session:</a:t>
            </a:r>
          </a:p>
          <a:p>
            <a:pPr marL="914389" lvl="1" indent="-342900"/>
            <a:r>
              <a:rPr lang="en-US" sz="2000" dirty="0"/>
              <a:t>This class is a recording once a week that will always be some combination of lecture and demonstration</a:t>
            </a:r>
            <a:endParaRPr lang="en-US" sz="2000" dirty="0">
              <a:solidFill>
                <a:srgbClr val="646469"/>
              </a:solidFill>
            </a:endParaRPr>
          </a:p>
          <a:p>
            <a:pPr lvl="1" indent="0">
              <a:buNone/>
            </a:pPr>
            <a:endParaRPr lang="en-US" sz="2100" dirty="0"/>
          </a:p>
        </p:txBody>
      </p:sp>
    </p:spTree>
    <p:extLst>
      <p:ext uri="{BB962C8B-B14F-4D97-AF65-F5344CB8AC3E}">
        <p14:creationId xmlns:p14="http://schemas.microsoft.com/office/powerpoint/2010/main" val="1506582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Assumptions</a:t>
            </a:r>
          </a:p>
        </p:txBody>
      </p:sp>
      <p:sp>
        <p:nvSpPr>
          <p:cNvPr id="3" name="Content Placeholder 2"/>
          <p:cNvSpPr>
            <a:spLocks noGrp="1"/>
          </p:cNvSpPr>
          <p:nvPr>
            <p:ph idx="1"/>
          </p:nvPr>
        </p:nvSpPr>
        <p:spPr/>
        <p:txBody>
          <a:bodyPr>
            <a:normAutofit/>
          </a:bodyPr>
          <a:lstStyle/>
          <a:p>
            <a:pPr marL="342900" indent="-342900">
              <a:lnSpc>
                <a:spcPct val="90000"/>
              </a:lnSpc>
              <a:buFont typeface="Arial" panose="020B0604020202020204" pitchFamily="34" charset="0"/>
              <a:buChar char="•"/>
            </a:pPr>
            <a:r>
              <a:rPr lang="en-US" sz="2400" kern="0" dirty="0">
                <a:solidFill>
                  <a:schemeClr val="bg2"/>
                </a:solidFill>
                <a:latin typeface="+mn-lt"/>
              </a:rPr>
              <a:t>Introductory knowledge of Python</a:t>
            </a:r>
          </a:p>
          <a:p>
            <a:pPr marL="914389" lvl="1" indent="-342900">
              <a:lnSpc>
                <a:spcPct val="90000"/>
              </a:lnSpc>
            </a:pPr>
            <a:r>
              <a:rPr lang="en-US" kern="0" dirty="0">
                <a:solidFill>
                  <a:schemeClr val="bg2"/>
                </a:solidFill>
                <a:latin typeface="+mn-lt"/>
              </a:rPr>
              <a:t>We’ll do a short Python review and cover any new Python skills required at the beginning of the course and later as needed</a:t>
            </a:r>
          </a:p>
          <a:p>
            <a:pPr marL="682480" lvl="2" indent="0">
              <a:lnSpc>
                <a:spcPct val="90000"/>
              </a:lnSpc>
              <a:buNone/>
            </a:pPr>
            <a:endParaRPr lang="en-US" sz="2000" dirty="0">
              <a:solidFill>
                <a:srgbClr val="646469"/>
              </a:solidFill>
              <a:latin typeface="Montserrat Medium" pitchFamily="2" charset="77"/>
            </a:endParaRPr>
          </a:p>
        </p:txBody>
      </p:sp>
    </p:spTree>
    <p:extLst>
      <p:ext uri="{BB962C8B-B14F-4D97-AF65-F5344CB8AC3E}">
        <p14:creationId xmlns:p14="http://schemas.microsoft.com/office/powerpoint/2010/main" val="2002108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1. Resources</a:t>
            </a:r>
          </a:p>
        </p:txBody>
      </p:sp>
      <p:sp>
        <p:nvSpPr>
          <p:cNvPr id="3" name="Content Placeholder 2"/>
          <p:cNvSpPr>
            <a:spLocks noGrp="1"/>
          </p:cNvSpPr>
          <p:nvPr>
            <p:ph idx="1"/>
          </p:nvPr>
        </p:nvSpPr>
        <p:spPr>
          <a:xfrm>
            <a:off x="628650" y="1340768"/>
            <a:ext cx="4087366" cy="4608512"/>
          </a:xfrm>
        </p:spPr>
        <p:txBody>
          <a:bodyPr>
            <a:normAutofit/>
          </a:bodyPr>
          <a:lstStyle/>
          <a:p>
            <a:pPr marL="274320" marR="0" lvl="0" indent="-274320" defTabSz="761985" fontAlgn="auto">
              <a:lnSpc>
                <a:spcPct val="90000"/>
              </a:lnSpc>
              <a:spcBef>
                <a:spcPct val="20000"/>
              </a:spcBef>
              <a:spcAft>
                <a:spcPts val="1200"/>
              </a:spcAft>
              <a:buClr>
                <a:schemeClr val="accent3"/>
              </a:buClr>
              <a:buSzPct val="95000"/>
              <a:buFont typeface="Arial" panose="020B0604020202020204" pitchFamily="34" charset="0"/>
              <a:buChar char="•"/>
              <a:tabLst/>
              <a:defRPr/>
            </a:pPr>
            <a:r>
              <a:rPr lang="en-US" sz="2000" dirty="0"/>
              <a:t>Python textbook (free)</a:t>
            </a:r>
          </a:p>
          <a:p>
            <a:pPr marL="845809" lvl="1" indent="-274320">
              <a:lnSpc>
                <a:spcPct val="90000"/>
              </a:lnSpc>
              <a:spcBef>
                <a:spcPct val="20000"/>
              </a:spcBef>
              <a:buClr>
                <a:schemeClr val="accent3"/>
              </a:buClr>
              <a:buSzPct val="95000"/>
              <a:defRPr/>
            </a:pPr>
            <a:r>
              <a:rPr lang="en-US" sz="2000" dirty="0"/>
              <a:t>Naomi Ceder</a:t>
            </a:r>
          </a:p>
          <a:p>
            <a:pPr marL="845809" lvl="1" indent="-274320">
              <a:lnSpc>
                <a:spcPct val="90000"/>
              </a:lnSpc>
              <a:spcBef>
                <a:spcPct val="20000"/>
              </a:spcBef>
              <a:buClr>
                <a:schemeClr val="accent3"/>
              </a:buClr>
              <a:buSzPct val="95000"/>
              <a:defRPr/>
            </a:pPr>
            <a:r>
              <a:rPr kumimoji="0" lang="en-US" sz="2000" u="none" strike="noStrike" cap="none" spc="0" normalizeH="0" baseline="0" noProof="0" dirty="0">
                <a:ln>
                  <a:noFill/>
                </a:ln>
                <a:effectLst/>
                <a:uLnTx/>
                <a:uFillTx/>
              </a:rPr>
              <a:t>PDF or Paperback</a:t>
            </a:r>
          </a:p>
          <a:p>
            <a:pPr marL="845809" lvl="1" indent="-274320">
              <a:lnSpc>
                <a:spcPct val="90000"/>
              </a:lnSpc>
              <a:spcBef>
                <a:spcPct val="20000"/>
              </a:spcBef>
              <a:buClr>
                <a:schemeClr val="accent3"/>
              </a:buClr>
              <a:buSzPct val="95000"/>
              <a:defRPr/>
            </a:pPr>
            <a:r>
              <a:rPr lang="en-US" sz="2000" dirty="0">
                <a:hlinkClick r:id="rId2"/>
              </a:rPr>
              <a:t>GitHub Link for PDF</a:t>
            </a:r>
            <a:endParaRPr kumimoji="0" lang="en-US" sz="2000" u="none" strike="noStrike" cap="none" spc="0" normalizeH="0" baseline="0" noProof="0" dirty="0">
              <a:ln>
                <a:noFill/>
              </a:ln>
              <a:effectLst/>
              <a:uLnTx/>
              <a:uFillTx/>
            </a:endParaRPr>
          </a:p>
          <a:p>
            <a:pPr marL="274320" indent="-274320" defTabSz="761985">
              <a:lnSpc>
                <a:spcPct val="90000"/>
              </a:lnSpc>
              <a:spcBef>
                <a:spcPct val="20000"/>
              </a:spcBef>
              <a:spcAft>
                <a:spcPts val="1200"/>
              </a:spcAft>
              <a:buClr>
                <a:schemeClr val="accent3"/>
              </a:buClr>
              <a:buSzPct val="95000"/>
              <a:buFont typeface="Arial" panose="020B0604020202020204" pitchFamily="34" charset="0"/>
              <a:buChar char="•"/>
            </a:pPr>
            <a:r>
              <a:rPr kumimoji="0" lang="en-US" sz="2000" u="none" strike="noStrike" cap="none" spc="0" normalizeH="0" baseline="0" noProof="0" dirty="0">
                <a:ln>
                  <a:noFill/>
                </a:ln>
                <a:effectLst/>
                <a:uLnTx/>
                <a:uFillTx/>
              </a:rPr>
              <a:t>Software (IDE)</a:t>
            </a:r>
          </a:p>
          <a:p>
            <a:pPr marL="914389" lvl="1" indent="-342900"/>
            <a:r>
              <a:rPr lang="en-US" sz="2000" dirty="0">
                <a:solidFill>
                  <a:schemeClr val="accent3"/>
                </a:solidFill>
                <a:hlinkClick r:id="rId3">
                  <a:extLst>
                    <a:ext uri="{A12FA001-AC4F-418D-AE19-62706E023703}">
                      <ahyp:hlinkClr xmlns:ahyp="http://schemas.microsoft.com/office/drawing/2018/hyperlinkcolor" val="tx"/>
                    </a:ext>
                  </a:extLst>
                </a:hlinkClick>
              </a:rPr>
              <a:t>Visual Studio 2022</a:t>
            </a:r>
            <a:endParaRPr lang="en-US" sz="2000" dirty="0">
              <a:solidFill>
                <a:schemeClr val="accent3"/>
              </a:solidFill>
            </a:endParaRPr>
          </a:p>
          <a:p>
            <a:pPr marL="1295380" lvl="2" indent="-342900"/>
            <a:r>
              <a:rPr lang="en-US" sz="1600" dirty="0">
                <a:solidFill>
                  <a:schemeClr val="accent3"/>
                </a:solidFill>
              </a:rPr>
              <a:t>or</a:t>
            </a:r>
          </a:p>
          <a:p>
            <a:pPr marL="914389" lvl="1" indent="-342900"/>
            <a:r>
              <a:rPr lang="en-US" sz="2000" dirty="0">
                <a:solidFill>
                  <a:schemeClr val="accent3"/>
                </a:solidFill>
                <a:hlinkClick r:id="rId4">
                  <a:extLst>
                    <a:ext uri="{A12FA001-AC4F-418D-AE19-62706E023703}">
                      <ahyp:hlinkClr xmlns:ahyp="http://schemas.microsoft.com/office/drawing/2018/hyperlinkcolor" val="tx"/>
                    </a:ext>
                  </a:extLst>
                </a:hlinkClick>
              </a:rPr>
              <a:t>VS Code</a:t>
            </a:r>
            <a:endParaRPr lang="en-US" sz="2000" dirty="0">
              <a:solidFill>
                <a:schemeClr val="accent3"/>
              </a:solidFill>
            </a:endParaRPr>
          </a:p>
          <a:p>
            <a:pPr marL="914389" lvl="1" indent="-342900"/>
            <a:r>
              <a:rPr lang="en-US" sz="2000" dirty="0" err="1">
                <a:solidFill>
                  <a:schemeClr val="accent3"/>
                </a:solidFill>
                <a:hlinkClick r:id="rId5"/>
              </a:rPr>
              <a:t>Jupyter</a:t>
            </a:r>
            <a:endParaRPr lang="en-US" sz="2000" dirty="0">
              <a:solidFill>
                <a:schemeClr val="accent3"/>
              </a:solidFill>
            </a:endParaRPr>
          </a:p>
        </p:txBody>
      </p:sp>
      <p:pic>
        <p:nvPicPr>
          <p:cNvPr id="6" name="Picture 5">
            <a:extLst>
              <a:ext uri="{FF2B5EF4-FFF2-40B4-BE49-F238E27FC236}">
                <a16:creationId xmlns:a16="http://schemas.microsoft.com/office/drawing/2014/main" id="{4BAA6180-F936-3FA7-AD8C-18E92B2029B4}"/>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357989" y="1825625"/>
            <a:ext cx="3157361" cy="3959113"/>
          </a:xfrm>
          <a:prstGeom prst="rect">
            <a:avLst/>
          </a:prstGeom>
        </p:spPr>
      </p:pic>
    </p:spTree>
    <p:extLst>
      <p:ext uri="{BB962C8B-B14F-4D97-AF65-F5344CB8AC3E}">
        <p14:creationId xmlns:p14="http://schemas.microsoft.com/office/powerpoint/2010/main" val="3183994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7282A-8FC6-D0C6-368B-31183D8FFC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59E82E-44F1-6F5C-2DFA-2DC45BF0DF2D}"/>
              </a:ext>
            </a:extLst>
          </p:cNvPr>
          <p:cNvSpPr>
            <a:spLocks noGrp="1"/>
          </p:cNvSpPr>
          <p:nvPr>
            <p:ph type="title"/>
          </p:nvPr>
        </p:nvSpPr>
        <p:spPr/>
        <p:txBody>
          <a:bodyPr/>
          <a:lstStyle/>
          <a:p>
            <a:r>
              <a:rPr lang="en-CA" dirty="0"/>
              <a:t>2. Resources</a:t>
            </a:r>
          </a:p>
        </p:txBody>
      </p:sp>
      <p:sp>
        <p:nvSpPr>
          <p:cNvPr id="3" name="Content Placeholder 2">
            <a:extLst>
              <a:ext uri="{FF2B5EF4-FFF2-40B4-BE49-F238E27FC236}">
                <a16:creationId xmlns:a16="http://schemas.microsoft.com/office/drawing/2014/main" id="{1F12C024-8B72-977E-FDF6-946DAA4EAE54}"/>
              </a:ext>
            </a:extLst>
          </p:cNvPr>
          <p:cNvSpPr>
            <a:spLocks noGrp="1"/>
          </p:cNvSpPr>
          <p:nvPr>
            <p:ph idx="1"/>
          </p:nvPr>
        </p:nvSpPr>
        <p:spPr>
          <a:xfrm>
            <a:off x="628650" y="1340768"/>
            <a:ext cx="4735438" cy="4608512"/>
          </a:xfrm>
        </p:spPr>
        <p:txBody>
          <a:bodyPr>
            <a:normAutofit/>
          </a:bodyPr>
          <a:lstStyle/>
          <a:p>
            <a:pPr marL="274320" marR="0" lvl="0" indent="-274320" defTabSz="761985" fontAlgn="auto">
              <a:lnSpc>
                <a:spcPct val="90000"/>
              </a:lnSpc>
              <a:spcBef>
                <a:spcPct val="20000"/>
              </a:spcBef>
              <a:spcAft>
                <a:spcPts val="1200"/>
              </a:spcAft>
              <a:buClr>
                <a:schemeClr val="accent3"/>
              </a:buClr>
              <a:buSzPct val="95000"/>
              <a:buFont typeface="Arial" panose="020B0604020202020204" pitchFamily="34" charset="0"/>
              <a:buChar char="•"/>
              <a:tabLst/>
              <a:defRPr/>
            </a:pPr>
            <a:r>
              <a:rPr lang="en-US" sz="2000" dirty="0"/>
              <a:t>Main textbook (required)</a:t>
            </a:r>
          </a:p>
          <a:p>
            <a:pPr marL="731520" lvl="1" indent="-274320" defTabSz="761985" fontAlgn="auto">
              <a:lnSpc>
                <a:spcPct val="90000"/>
              </a:lnSpc>
              <a:spcBef>
                <a:spcPct val="20000"/>
              </a:spcBef>
              <a:spcAft>
                <a:spcPts val="1200"/>
              </a:spcAft>
              <a:buClr>
                <a:schemeClr val="accent3"/>
              </a:buClr>
              <a:buSzPct val="95000"/>
              <a:buFont typeface="Arial" panose="020B0604020202020204" pitchFamily="34" charset="0"/>
              <a:buChar char="•"/>
              <a:defRPr/>
            </a:pPr>
            <a:r>
              <a:rPr kumimoji="0" lang="en-US" sz="2000" u="none" strike="noStrike" cap="none" spc="0" normalizeH="0" baseline="0" noProof="0" dirty="0">
                <a:ln>
                  <a:noFill/>
                </a:ln>
                <a:effectLst/>
                <a:uLnTx/>
                <a:uFillTx/>
              </a:rPr>
              <a:t>Sebastian Raschka</a:t>
            </a:r>
          </a:p>
          <a:p>
            <a:pPr marL="731520" lvl="1" indent="-274320" defTabSz="761985">
              <a:lnSpc>
                <a:spcPct val="90000"/>
              </a:lnSpc>
              <a:spcBef>
                <a:spcPct val="20000"/>
              </a:spcBef>
              <a:spcAft>
                <a:spcPts val="1200"/>
              </a:spcAft>
              <a:buClr>
                <a:schemeClr val="accent3"/>
              </a:buClr>
              <a:buSzPct val="95000"/>
              <a:buFont typeface="Arial" panose="020B0604020202020204" pitchFamily="34" charset="0"/>
              <a:buChar char="•"/>
            </a:pPr>
            <a:r>
              <a:rPr lang="en-US" sz="2000" dirty="0"/>
              <a:t>PDF or Paper</a:t>
            </a:r>
          </a:p>
          <a:p>
            <a:pPr marL="731520" lvl="1" indent="-274320" defTabSz="761985">
              <a:lnSpc>
                <a:spcPct val="90000"/>
              </a:lnSpc>
              <a:spcBef>
                <a:spcPct val="20000"/>
              </a:spcBef>
              <a:spcAft>
                <a:spcPts val="1200"/>
              </a:spcAft>
              <a:buClr>
                <a:schemeClr val="accent3"/>
              </a:buClr>
              <a:buSzPct val="95000"/>
              <a:buFont typeface="Arial" panose="020B0604020202020204" pitchFamily="34" charset="0"/>
              <a:buChar char="•"/>
            </a:pPr>
            <a:r>
              <a:rPr lang="en-US" sz="2000" dirty="0"/>
              <a:t>Manning.com</a:t>
            </a:r>
          </a:p>
          <a:p>
            <a:pPr marL="274320" indent="-274320" defTabSz="761985">
              <a:lnSpc>
                <a:spcPct val="90000"/>
              </a:lnSpc>
              <a:spcBef>
                <a:spcPct val="20000"/>
              </a:spcBef>
              <a:spcAft>
                <a:spcPts val="1200"/>
              </a:spcAft>
              <a:buClr>
                <a:schemeClr val="accent3"/>
              </a:buClr>
              <a:buSzPct val="95000"/>
              <a:buFont typeface="Arial" panose="020B0604020202020204" pitchFamily="34" charset="0"/>
              <a:buChar char="•"/>
            </a:pPr>
            <a:r>
              <a:rPr kumimoji="0" lang="en-US" sz="2000" u="none" strike="noStrike" cap="none" spc="0" normalizeH="0" baseline="0" noProof="0" dirty="0">
                <a:ln>
                  <a:noFill/>
                </a:ln>
                <a:effectLst/>
                <a:uLnTx/>
                <a:uFillTx/>
              </a:rPr>
              <a:t>Software</a:t>
            </a:r>
          </a:p>
          <a:p>
            <a:pPr marL="731520" lvl="1" indent="-274320">
              <a:lnSpc>
                <a:spcPct val="90000"/>
              </a:lnSpc>
              <a:spcBef>
                <a:spcPct val="20000"/>
              </a:spcBef>
              <a:buClr>
                <a:schemeClr val="accent3"/>
              </a:buClr>
              <a:buSzPct val="95000"/>
            </a:pPr>
            <a:r>
              <a:rPr lang="en-US" sz="2000" dirty="0">
                <a:solidFill>
                  <a:schemeClr val="accent3"/>
                </a:solidFill>
                <a:hlinkClick r:id="rId2">
                  <a:extLst>
                    <a:ext uri="{A12FA001-AC4F-418D-AE19-62706E023703}">
                      <ahyp:hlinkClr xmlns:ahyp="http://schemas.microsoft.com/office/drawing/2018/hyperlinkcolor" val="tx"/>
                    </a:ext>
                  </a:extLst>
                </a:hlinkClick>
              </a:rPr>
              <a:t>Python 3.11 or higher (64)</a:t>
            </a:r>
            <a:endParaRPr lang="en-US" sz="2000" dirty="0">
              <a:solidFill>
                <a:schemeClr val="accent3"/>
              </a:solidFill>
              <a:hlinkClick r:id="rId3">
                <a:extLst>
                  <a:ext uri="{A12FA001-AC4F-418D-AE19-62706E023703}">
                    <ahyp:hlinkClr xmlns:ahyp="http://schemas.microsoft.com/office/drawing/2018/hyperlinkcolor" val="tx"/>
                  </a:ext>
                </a:extLst>
              </a:hlinkClick>
            </a:endParaRPr>
          </a:p>
          <a:p>
            <a:pPr marL="731520" lvl="1" indent="-274320">
              <a:lnSpc>
                <a:spcPct val="90000"/>
              </a:lnSpc>
              <a:spcBef>
                <a:spcPct val="20000"/>
              </a:spcBef>
              <a:buClr>
                <a:schemeClr val="accent3"/>
              </a:buClr>
              <a:buSzPct val="95000"/>
            </a:pPr>
            <a:r>
              <a:rPr lang="en-US" sz="2000" dirty="0" err="1">
                <a:solidFill>
                  <a:schemeClr val="accent3"/>
                </a:solidFill>
                <a:hlinkClick r:id="rId3">
                  <a:extLst>
                    <a:ext uri="{A12FA001-AC4F-418D-AE19-62706E023703}">
                      <ahyp:hlinkClr xmlns:ahyp="http://schemas.microsoft.com/office/drawing/2018/hyperlinkcolor" val="tx"/>
                    </a:ext>
                  </a:extLst>
                </a:hlinkClick>
              </a:rPr>
              <a:t>PyTorch</a:t>
            </a:r>
            <a:r>
              <a:rPr lang="en-US" sz="2000" dirty="0">
                <a:solidFill>
                  <a:schemeClr val="accent3"/>
                </a:solidFill>
                <a:hlinkClick r:id="rId3">
                  <a:extLst>
                    <a:ext uri="{A12FA001-AC4F-418D-AE19-62706E023703}">
                      <ahyp:hlinkClr xmlns:ahyp="http://schemas.microsoft.com/office/drawing/2018/hyperlinkcolor" val="tx"/>
                    </a:ext>
                  </a:extLst>
                </a:hlinkClick>
              </a:rPr>
              <a:t> Download</a:t>
            </a:r>
            <a:endParaRPr lang="en-US" sz="2000" dirty="0">
              <a:solidFill>
                <a:schemeClr val="accent3"/>
              </a:solidFill>
            </a:endParaRPr>
          </a:p>
          <a:p>
            <a:pPr marL="731520" lvl="1" indent="-274320">
              <a:lnSpc>
                <a:spcPct val="90000"/>
              </a:lnSpc>
              <a:spcBef>
                <a:spcPct val="20000"/>
              </a:spcBef>
              <a:buClr>
                <a:schemeClr val="accent3"/>
              </a:buClr>
              <a:buSzPct val="95000"/>
            </a:pPr>
            <a:r>
              <a:rPr lang="en-US" sz="2000" dirty="0">
                <a:solidFill>
                  <a:schemeClr val="accent3"/>
                </a:solidFill>
                <a:hlinkClick r:id="rId4"/>
              </a:rPr>
              <a:t>TensorFlow</a:t>
            </a:r>
            <a:endParaRPr lang="en-US" sz="2000" dirty="0">
              <a:solidFill>
                <a:schemeClr val="accent3"/>
              </a:solidFill>
            </a:endParaRPr>
          </a:p>
          <a:p>
            <a:pPr marL="731520" lvl="1" indent="-274320">
              <a:lnSpc>
                <a:spcPct val="90000"/>
              </a:lnSpc>
              <a:spcBef>
                <a:spcPct val="20000"/>
              </a:spcBef>
              <a:buClr>
                <a:schemeClr val="accent3"/>
              </a:buClr>
              <a:buSzPct val="95000"/>
            </a:pPr>
            <a:endParaRPr lang="en-US" sz="2000" dirty="0">
              <a:solidFill>
                <a:srgbClr val="646469"/>
              </a:solidFill>
              <a:latin typeface="Montserrat Medium" pitchFamily="2" charset="77"/>
            </a:endParaRPr>
          </a:p>
        </p:txBody>
      </p:sp>
      <p:pic>
        <p:nvPicPr>
          <p:cNvPr id="5" name="Picture 4">
            <a:extLst>
              <a:ext uri="{FF2B5EF4-FFF2-40B4-BE49-F238E27FC236}">
                <a16:creationId xmlns:a16="http://schemas.microsoft.com/office/drawing/2014/main" id="{BBA20638-5A81-F196-56E5-817CD82F92F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505268" y="1844824"/>
            <a:ext cx="3173613" cy="3981654"/>
          </a:xfrm>
          <a:prstGeom prst="rect">
            <a:avLst/>
          </a:prstGeom>
        </p:spPr>
      </p:pic>
    </p:spTree>
    <p:extLst>
      <p:ext uri="{BB962C8B-B14F-4D97-AF65-F5344CB8AC3E}">
        <p14:creationId xmlns:p14="http://schemas.microsoft.com/office/powerpoint/2010/main" val="400325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Course Evaluation</a:t>
            </a:r>
          </a:p>
        </p:txBody>
      </p:sp>
      <p:sp>
        <p:nvSpPr>
          <p:cNvPr id="3" name="Content Placeholder 2"/>
          <p:cNvSpPr>
            <a:spLocks noGrp="1"/>
          </p:cNvSpPr>
          <p:nvPr>
            <p:ph idx="1"/>
          </p:nvPr>
        </p:nvSpPr>
        <p:spPr>
          <a:xfrm>
            <a:off x="628650" y="1825625"/>
            <a:ext cx="7399734" cy="4351338"/>
          </a:xfrm>
        </p:spPr>
        <p:txBody>
          <a:bodyPr>
            <a:normAutofit/>
          </a:bodyPr>
          <a:lstStyle/>
          <a:p>
            <a:r>
              <a:rPr kumimoji="0" lang="en-CA" sz="2400" b="0" i="0" u="none" strike="noStrike" kern="1200" cap="none" spc="0" normalizeH="0" baseline="0" noProof="0" dirty="0">
                <a:ln>
                  <a:noFill/>
                </a:ln>
                <a:effectLst/>
                <a:uLnTx/>
                <a:uFillTx/>
              </a:rPr>
              <a:t>Midterm</a:t>
            </a:r>
            <a:r>
              <a:rPr kumimoji="0" lang="en-CA" sz="2400" b="0" i="0" u="none" strike="noStrike" kern="1200" cap="none" spc="0" normalizeH="0" noProof="0" dirty="0">
                <a:ln>
                  <a:noFill/>
                </a:ln>
                <a:effectLst/>
                <a:uLnTx/>
                <a:uFillTx/>
              </a:rPr>
              <a:t> Test (Quiz) – 20%</a:t>
            </a:r>
          </a:p>
          <a:p>
            <a:r>
              <a:rPr lang="en-CA" sz="2400" baseline="0" dirty="0"/>
              <a:t>Final Test (Quiz) – 20%</a:t>
            </a:r>
          </a:p>
          <a:p>
            <a:r>
              <a:rPr kumimoji="0" lang="en-CA" sz="2400" b="0" i="0" u="none" strike="noStrike" kern="1200" cap="none" spc="0" normalizeH="0" noProof="0" dirty="0">
                <a:ln>
                  <a:noFill/>
                </a:ln>
                <a:effectLst/>
                <a:uLnTx/>
                <a:uFillTx/>
              </a:rPr>
              <a:t>Projects – 40%</a:t>
            </a:r>
          </a:p>
          <a:p>
            <a:pPr lvl="2"/>
            <a:r>
              <a:rPr lang="en-CA" sz="2400" dirty="0"/>
              <a:t>2 Projects, each worth 20%</a:t>
            </a:r>
            <a:endParaRPr kumimoji="0" lang="en-CA" sz="2400" b="0" i="0" u="none" strike="noStrike" kern="1200" cap="none" spc="0" normalizeH="0" noProof="0" dirty="0">
              <a:ln>
                <a:noFill/>
              </a:ln>
              <a:effectLst/>
              <a:uLnTx/>
              <a:uFillTx/>
            </a:endParaRPr>
          </a:p>
          <a:p>
            <a:r>
              <a:rPr lang="en-CA" sz="2400" kern="1200" dirty="0"/>
              <a:t>Labs – 20%</a:t>
            </a:r>
            <a:endParaRPr kumimoji="0" lang="en-CA" sz="2400" b="0" i="0" u="none" strike="noStrike" kern="1200" cap="none" spc="0" normalizeH="0" noProof="0" dirty="0">
              <a:ln>
                <a:noFill/>
              </a:ln>
              <a:effectLst/>
              <a:uLnTx/>
              <a:uFillTx/>
            </a:endParaRPr>
          </a:p>
          <a:p>
            <a:pPr lvl="2"/>
            <a:r>
              <a:rPr kumimoji="0" lang="en-CA" sz="2400" b="0" i="0" u="none" strike="noStrike" kern="1200" cap="none" spc="0" normalizeH="0" baseline="0" noProof="0" dirty="0">
                <a:ln>
                  <a:noFill/>
                </a:ln>
                <a:effectLst/>
                <a:uLnTx/>
                <a:uFillTx/>
              </a:rPr>
              <a:t>5 labs, each worth 4%</a:t>
            </a:r>
          </a:p>
          <a:p>
            <a:pPr lvl="2">
              <a:lnSpc>
                <a:spcPct val="90000"/>
              </a:lnSpc>
            </a:pPr>
            <a:endParaRPr lang="en-US" sz="2000" dirty="0">
              <a:solidFill>
                <a:srgbClr val="646469"/>
              </a:solidFill>
              <a:latin typeface="Montserrat Medium" pitchFamily="2" charset="77"/>
            </a:endParaRPr>
          </a:p>
        </p:txBody>
      </p:sp>
    </p:spTree>
    <p:extLst>
      <p:ext uri="{BB962C8B-B14F-4D97-AF65-F5344CB8AC3E}">
        <p14:creationId xmlns:p14="http://schemas.microsoft.com/office/powerpoint/2010/main" val="3869637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Evaluation</a:t>
            </a:r>
          </a:p>
        </p:txBody>
      </p:sp>
      <p:sp>
        <p:nvSpPr>
          <p:cNvPr id="3" name="Content Placeholder 2"/>
          <p:cNvSpPr>
            <a:spLocks noGrp="1"/>
          </p:cNvSpPr>
          <p:nvPr>
            <p:ph idx="1"/>
          </p:nvPr>
        </p:nvSpPr>
        <p:spPr>
          <a:xfrm>
            <a:off x="872133" y="1412776"/>
            <a:ext cx="7399734" cy="4680520"/>
          </a:xfrm>
        </p:spPr>
        <p:txBody>
          <a:bodyPr>
            <a:normAutofit/>
          </a:bodyPr>
          <a:lstStyle/>
          <a:p>
            <a:pPr marL="342900" indent="-342900">
              <a:buFont typeface="Arial" panose="020B0604020202020204" pitchFamily="34" charset="0"/>
              <a:buChar char="•"/>
            </a:pPr>
            <a:r>
              <a:rPr lang="en-CA" sz="1800" dirty="0"/>
              <a:t>Tests will be done during weekly scheduled class times</a:t>
            </a:r>
          </a:p>
          <a:p>
            <a:pPr lvl="2"/>
            <a:r>
              <a:rPr lang="en-US" sz="1800" dirty="0"/>
              <a:t>Dates are posted on FOL</a:t>
            </a:r>
            <a:endParaRPr lang="en-CA" sz="1800" dirty="0"/>
          </a:p>
          <a:p>
            <a:pPr marL="342900" indent="-342900">
              <a:buFont typeface="Arial" panose="020B0604020202020204" pitchFamily="34" charset="0"/>
              <a:buChar char="•"/>
            </a:pPr>
            <a:r>
              <a:rPr lang="en-CA" sz="1800" dirty="0"/>
              <a:t>Projects are made available as PDF project descriptions and will be due as specified</a:t>
            </a:r>
          </a:p>
          <a:p>
            <a:pPr marL="342900" indent="-342900">
              <a:buFont typeface="Arial" panose="020B0604020202020204" pitchFamily="34" charset="0"/>
              <a:buChar char="•"/>
            </a:pPr>
            <a:r>
              <a:rPr lang="en-US" sz="1800" dirty="0"/>
              <a:t>Labs are intended to develop specific skill sets</a:t>
            </a:r>
          </a:p>
          <a:p>
            <a:pPr marL="1181091" lvl="2" indent="-342900"/>
            <a:r>
              <a:rPr lang="en-US" sz="1800" dirty="0"/>
              <a:t>Each lab will be made available:</a:t>
            </a:r>
          </a:p>
          <a:p>
            <a:pPr marL="1581143" lvl="3" indent="-285750"/>
            <a:r>
              <a:rPr lang="en-US" dirty="0"/>
              <a:t>During a scheduled class</a:t>
            </a:r>
          </a:p>
          <a:p>
            <a:pPr marL="1581143" lvl="3" indent="-285750"/>
            <a:r>
              <a:rPr lang="en-US" dirty="0"/>
              <a:t>Some time will be available for working on labs at the end of class</a:t>
            </a:r>
          </a:p>
          <a:p>
            <a:pPr marL="1181091" lvl="2" indent="-342900"/>
            <a:r>
              <a:rPr lang="en-US" sz="1800" dirty="0"/>
              <a:t>Each lab will be due:</a:t>
            </a:r>
          </a:p>
          <a:p>
            <a:pPr marL="1581143" lvl="3" indent="-285750"/>
            <a:r>
              <a:rPr lang="en-US" dirty="0"/>
              <a:t>At 11:30 pm on the day of the next weekly class</a:t>
            </a:r>
          </a:p>
          <a:p>
            <a:pPr lvl="2">
              <a:lnSpc>
                <a:spcPct val="90000"/>
              </a:lnSpc>
            </a:pPr>
            <a:endParaRPr lang="en-US" sz="2000" dirty="0">
              <a:solidFill>
                <a:srgbClr val="646469"/>
              </a:solidFill>
              <a:latin typeface="Montserrat Medium" pitchFamily="2" charset="77"/>
            </a:endParaRPr>
          </a:p>
        </p:txBody>
      </p:sp>
    </p:spTree>
    <p:extLst>
      <p:ext uri="{BB962C8B-B14F-4D97-AF65-F5344CB8AC3E}">
        <p14:creationId xmlns:p14="http://schemas.microsoft.com/office/powerpoint/2010/main" val="295936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1. Content Delivery Framework</a:t>
            </a:r>
          </a:p>
        </p:txBody>
      </p:sp>
      <p:sp>
        <p:nvSpPr>
          <p:cNvPr id="3" name="Content Placeholder 2"/>
          <p:cNvSpPr>
            <a:spLocks noGrp="1"/>
          </p:cNvSpPr>
          <p:nvPr>
            <p:ph idx="1"/>
          </p:nvPr>
        </p:nvSpPr>
        <p:spPr>
          <a:xfrm>
            <a:off x="628650" y="1825625"/>
            <a:ext cx="7399734" cy="4351338"/>
          </a:xfrm>
        </p:spPr>
        <p:txBody>
          <a:bodyPr>
            <a:normAutofit/>
          </a:bodyPr>
          <a:lstStyle/>
          <a:p>
            <a:r>
              <a:rPr lang="en-US" sz="2400" dirty="0"/>
              <a:t>Published content “Files” will be uploaded to the following FOL folders as required each week</a:t>
            </a:r>
          </a:p>
          <a:p>
            <a:pPr marL="914389" lvl="1" indent="-342900"/>
            <a:r>
              <a:rPr lang="en-US" sz="2000" dirty="0"/>
              <a:t>Slides</a:t>
            </a:r>
          </a:p>
          <a:p>
            <a:pPr marL="914389" lvl="1" indent="-342900"/>
            <a:r>
              <a:rPr lang="en-US" sz="2000" dirty="0"/>
              <a:t>Examples</a:t>
            </a:r>
          </a:p>
          <a:p>
            <a:pPr marL="914389" lvl="1" indent="-342900"/>
            <a:r>
              <a:rPr lang="en-US" sz="2000" dirty="0"/>
              <a:t>Labs</a:t>
            </a:r>
          </a:p>
          <a:p>
            <a:pPr marL="914389" lvl="1" indent="-342900"/>
            <a:r>
              <a:rPr lang="en-US" sz="2000" dirty="0"/>
              <a:t>Projects</a:t>
            </a:r>
          </a:p>
          <a:p>
            <a:pPr marL="914389" lvl="1" indent="-342900"/>
            <a:r>
              <a:rPr lang="en-US" sz="2000" dirty="0"/>
              <a:t>Recordings</a:t>
            </a:r>
          </a:p>
          <a:p>
            <a:pPr lvl="2">
              <a:lnSpc>
                <a:spcPct val="90000"/>
              </a:lnSpc>
            </a:pPr>
            <a:endParaRPr lang="en-US" sz="2000" dirty="0">
              <a:solidFill>
                <a:srgbClr val="646469"/>
              </a:solidFill>
              <a:latin typeface="Montserrat Medium" pitchFamily="2" charset="77"/>
            </a:endParaRPr>
          </a:p>
        </p:txBody>
      </p:sp>
    </p:spTree>
    <p:extLst>
      <p:ext uri="{BB962C8B-B14F-4D97-AF65-F5344CB8AC3E}">
        <p14:creationId xmlns:p14="http://schemas.microsoft.com/office/powerpoint/2010/main" val="5770541"/>
      </p:ext>
    </p:extLst>
  </p:cSld>
  <p:clrMapOvr>
    <a:masterClrMapping/>
  </p:clrMapOvr>
</p:sld>
</file>

<file path=ppt/theme/theme1.xml><?xml version="1.0" encoding="utf-8"?>
<a:theme xmlns:a="http://schemas.openxmlformats.org/drawingml/2006/main" name="Fanshawe_Theme">
  <a:themeElements>
    <a:clrScheme name="Custom 1">
      <a:dk1>
        <a:srgbClr val="000000"/>
      </a:dk1>
      <a:lt1>
        <a:srgbClr val="FFFFFF"/>
      </a:lt1>
      <a:dk2>
        <a:srgbClr val="636369"/>
      </a:dk2>
      <a:lt2>
        <a:srgbClr val="DEDEDE"/>
      </a:lt2>
      <a:accent1>
        <a:srgbClr val="E12319"/>
      </a:accent1>
      <a:accent2>
        <a:srgbClr val="E12319"/>
      </a:accent2>
      <a:accent3>
        <a:srgbClr val="B2272C"/>
      </a:accent3>
      <a:accent4>
        <a:srgbClr val="A02B2F"/>
      </a:accent4>
      <a:accent5>
        <a:srgbClr val="636369"/>
      </a:accent5>
      <a:accent6>
        <a:srgbClr val="636369"/>
      </a:accent6>
      <a:hlink>
        <a:srgbClr val="E12319"/>
      </a:hlink>
      <a:folHlink>
        <a:srgbClr val="B2272C"/>
      </a:folHlink>
    </a:clrScheme>
    <a:fontScheme name="Test">
      <a:majorFont>
        <a:latin typeface="Montserrat"/>
        <a:ea typeface=""/>
        <a:cs typeface=""/>
      </a:majorFont>
      <a:minorFont>
        <a:latin typeface="Montserrat"/>
        <a:ea typeface=""/>
        <a:cs typeface=""/>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nshawe_Theme" id="{2AB755E2-F30A-4603-8A1A-32DAE8137AE7}" vid="{AABFD89F-415E-4566-8E83-047AA5154A64}"/>
    </a:ext>
  </a:extLst>
</a:theme>
</file>

<file path=docProps/app.xml><?xml version="1.0" encoding="utf-8"?>
<Properties xmlns="http://schemas.openxmlformats.org/officeDocument/2006/extended-properties" xmlns:vt="http://schemas.openxmlformats.org/officeDocument/2006/docPropsVTypes">
  <Template>Fanshawe_Theme</Template>
  <TotalTime>3881</TotalTime>
  <Words>766</Words>
  <Application>Microsoft Office PowerPoint</Application>
  <PresentationFormat>On-screen Show (4:3)</PresentationFormat>
  <Paragraphs>162</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Montserrat</vt:lpstr>
      <vt:lpstr>Montserrat Medium</vt:lpstr>
      <vt:lpstr>Fanshawe_Theme</vt:lpstr>
      <vt:lpstr>INFO-3142</vt:lpstr>
      <vt:lpstr>Contact Information</vt:lpstr>
      <vt:lpstr>Course Framework</vt:lpstr>
      <vt:lpstr>Assumptions</vt:lpstr>
      <vt:lpstr>1. Resources</vt:lpstr>
      <vt:lpstr>2. Resources</vt:lpstr>
      <vt:lpstr>Course Evaluation</vt:lpstr>
      <vt:lpstr>Evaluation</vt:lpstr>
      <vt:lpstr>1. Content Delivery Framework</vt:lpstr>
      <vt:lpstr>2. Content Delivery Framework</vt:lpstr>
      <vt:lpstr>1. Resources – Textbook Videos (older)</vt:lpstr>
      <vt:lpstr>2. Resources – Textbook Videos (older)</vt:lpstr>
      <vt:lpstr>3. Resources – Textbook Videos (older)</vt:lpstr>
      <vt:lpstr>Sebastian Resources</vt:lpstr>
      <vt:lpstr>Other Resources</vt:lpstr>
      <vt:lpstr>What’s the Course All About?</vt:lpstr>
      <vt:lpstr>What Should I Do Until Next Week?</vt:lpstr>
      <vt:lpstr>What’s Next after this Term if I’m Into AI?</vt:lpstr>
      <vt:lpstr>1. AIM2 Program Overview</vt:lpstr>
      <vt:lpstr>2. AIM2 Program Overview</vt:lpstr>
      <vt:lpstr>3. AIM2 Program Overview</vt:lpstr>
      <vt:lpstr>4. AIM2 Program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6143</dc:title>
  <dc:creator>Jim</dc:creator>
  <cp:lastModifiedBy>Jim Cooper</cp:lastModifiedBy>
  <cp:revision>456</cp:revision>
  <dcterms:created xsi:type="dcterms:W3CDTF">2010-01-05T18:25:55Z</dcterms:created>
  <dcterms:modified xsi:type="dcterms:W3CDTF">2025-09-03T15:34:09Z</dcterms:modified>
</cp:coreProperties>
</file>